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413" r:id="rId4"/>
    <p:sldId id="258" r:id="rId5"/>
    <p:sldId id="414" r:id="rId6"/>
    <p:sldId id="415" r:id="rId7"/>
    <p:sldId id="416" r:id="rId8"/>
    <p:sldId id="266" r:id="rId9"/>
    <p:sldId id="267" r:id="rId10"/>
    <p:sldId id="268" r:id="rId11"/>
    <p:sldId id="269" r:id="rId12"/>
    <p:sldId id="270" r:id="rId13"/>
    <p:sldId id="271" r:id="rId14"/>
    <p:sldId id="272" r:id="rId15"/>
    <p:sldId id="261" r:id="rId16"/>
    <p:sldId id="282" r:id="rId17"/>
    <p:sldId id="283" r:id="rId18"/>
    <p:sldId id="417" r:id="rId19"/>
    <p:sldId id="516" r:id="rId20"/>
    <p:sldId id="286" r:id="rId21"/>
    <p:sldId id="287" r:id="rId22"/>
    <p:sldId id="518" r:id="rId23"/>
    <p:sldId id="517" r:id="rId24"/>
    <p:sldId id="291" r:id="rId25"/>
    <p:sldId id="292" r:id="rId26"/>
    <p:sldId id="519" r:id="rId27"/>
    <p:sldId id="520" r:id="rId28"/>
    <p:sldId id="521" r:id="rId29"/>
    <p:sldId id="522" r:id="rId30"/>
    <p:sldId id="523" r:id="rId31"/>
    <p:sldId id="299" r:id="rId32"/>
    <p:sldId id="300" r:id="rId33"/>
    <p:sldId id="524" r:id="rId34"/>
    <p:sldId id="302" r:id="rId35"/>
    <p:sldId id="306" r:id="rId36"/>
    <p:sldId id="309" r:id="rId37"/>
    <p:sldId id="509" r:id="rId38"/>
    <p:sldId id="510" r:id="rId39"/>
    <p:sldId id="525" r:id="rId40"/>
    <p:sldId id="511" r:id="rId41"/>
    <p:sldId id="512" r:id="rId42"/>
    <p:sldId id="513" r:id="rId43"/>
    <p:sldId id="514" r:id="rId44"/>
    <p:sldId id="515" r:id="rId45"/>
    <p:sldId id="430" r:id="rId46"/>
    <p:sldId id="380" r:id="rId47"/>
  </p:sldIdLst>
  <p:sldSz cx="9144000" cy="6858000" type="screen4x3"/>
  <p:notesSz cx="10020300" cy="6888163"/>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990033"/>
    <a:srgbClr val="FFCC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1" autoAdjust="0"/>
    <p:restoredTop sz="94660"/>
  </p:normalViewPr>
  <p:slideViewPr>
    <p:cSldViewPr>
      <p:cViewPr varScale="1">
        <p:scale>
          <a:sx n="65" d="100"/>
          <a:sy n="65" d="100"/>
        </p:scale>
        <p:origin x="1392" y="60"/>
      </p:cViewPr>
      <p:guideLst>
        <p:guide orient="horz" pos="2880"/>
        <p:guide pos="216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_rels/data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image" Target="../media/image89.png"/><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diagrams/_rels/drawing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7.png"/><Relationship Id="rId7" Type="http://schemas.openxmlformats.org/officeDocument/2006/relationships/image" Target="../media/image96.png"/><Relationship Id="rId2" Type="http://schemas.openxmlformats.org/officeDocument/2006/relationships/image" Target="../media/image90.png"/><Relationship Id="rId1" Type="http://schemas.openxmlformats.org/officeDocument/2006/relationships/image" Target="../media/image89.png"/><Relationship Id="rId6" Type="http://schemas.openxmlformats.org/officeDocument/2006/relationships/image" Target="../media/image92.png"/><Relationship Id="rId5" Type="http://schemas.openxmlformats.org/officeDocument/2006/relationships/image" Target="../media/image93.png"/><Relationship Id="rId10" Type="http://schemas.openxmlformats.org/officeDocument/2006/relationships/image" Target="../media/image95.png"/><Relationship Id="rId4" Type="http://schemas.openxmlformats.org/officeDocument/2006/relationships/image" Target="../media/image98.png"/><Relationship Id="rId9" Type="http://schemas.openxmlformats.org/officeDocument/2006/relationships/image" Target="../media/image94.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F928DD-A1CD-4CC0-8361-9280543CFEE5}" type="doc">
      <dgm:prSet loTypeId="urn:microsoft.com/office/officeart/2005/8/layout/process5" loCatId="process" qsTypeId="urn:microsoft.com/office/officeart/2005/8/quickstyle/3d3" qsCatId="3D" csTypeId="urn:microsoft.com/office/officeart/2005/8/colors/colorful3" csCatId="colorful" phldr="1"/>
      <dgm:spPr/>
    </dgm:pt>
    <dgm:pt modelId="{60508E2A-3AAF-47B6-9BE3-681A960CF688}">
      <dgm:prSet phldrT="[Texto]" custT="1"/>
      <dgm:spPr>
        <a:solidFill>
          <a:srgbClr val="7C134C"/>
        </a:solidFill>
      </dgm:spPr>
      <dgm:t>
        <a:bodyPr/>
        <a:lstStyle/>
        <a:p>
          <a:r>
            <a:rPr lang="es-MX" sz="3200" dirty="0">
              <a:latin typeface="Arial" panose="020B0604020202020204" pitchFamily="34" charset="0"/>
              <a:cs typeface="Arial" panose="020B0604020202020204" pitchFamily="34" charset="0"/>
            </a:rPr>
            <a:t>Proceso de planeación</a:t>
          </a:r>
        </a:p>
      </dgm:t>
    </dgm:pt>
    <dgm:pt modelId="{5428D051-EDB0-4820-BED0-7F3AD5498BB8}" type="parTrans" cxnId="{81B5322A-A6DA-4165-9789-9145C0A329F5}">
      <dgm:prSet/>
      <dgm:spPr/>
      <dgm:t>
        <a:bodyPr/>
        <a:lstStyle/>
        <a:p>
          <a:endParaRPr lang="es-MX"/>
        </a:p>
      </dgm:t>
    </dgm:pt>
    <dgm:pt modelId="{9DA1B123-1383-45AA-A817-C0F50283FAF8}" type="sibTrans" cxnId="{81B5322A-A6DA-4165-9789-9145C0A329F5}">
      <dgm:prSet/>
      <dgm:spPr>
        <a:solidFill>
          <a:schemeClr val="tx1"/>
        </a:solidFill>
      </dgm:spPr>
      <dgm:t>
        <a:bodyPr/>
        <a:lstStyle/>
        <a:p>
          <a:endParaRPr lang="es-MX" dirty="0"/>
        </a:p>
      </dgm:t>
    </dgm:pt>
    <dgm:pt modelId="{9A041698-180D-4A71-B1DB-BCB1F071BE68}">
      <dgm:prSet phldrT="[Texto]" custT="1"/>
      <dgm:spPr>
        <a:solidFill>
          <a:schemeClr val="tx2">
            <a:lumMod val="75000"/>
          </a:schemeClr>
        </a:solidFill>
      </dgm:spPr>
      <dgm:t>
        <a:bodyPr/>
        <a:lstStyle/>
        <a:p>
          <a:r>
            <a:rPr lang="es-MX" sz="2800" dirty="0">
              <a:solidFill>
                <a:schemeClr val="bg1"/>
              </a:solidFill>
              <a:latin typeface="Bahnschrift SemiBold SemiConden" panose="020B0502040204020203" pitchFamily="34" charset="0"/>
            </a:rPr>
            <a:t>Inicio en el año previo a la elección</a:t>
          </a:r>
        </a:p>
      </dgm:t>
    </dgm:pt>
    <dgm:pt modelId="{98C37492-CB00-48EF-A294-18FD3C9BD014}" type="parTrans" cxnId="{3AE36C41-FC82-4942-823A-5C514BB6F6D7}">
      <dgm:prSet/>
      <dgm:spPr/>
      <dgm:t>
        <a:bodyPr/>
        <a:lstStyle/>
        <a:p>
          <a:endParaRPr lang="es-MX"/>
        </a:p>
      </dgm:t>
    </dgm:pt>
    <dgm:pt modelId="{62F07AF4-9571-4CD4-B80D-53FAE070C628}" type="sibTrans" cxnId="{3AE36C41-FC82-4942-823A-5C514BB6F6D7}">
      <dgm:prSet/>
      <dgm:spPr>
        <a:solidFill>
          <a:schemeClr val="tx1"/>
        </a:solidFill>
      </dgm:spPr>
      <dgm:t>
        <a:bodyPr/>
        <a:lstStyle/>
        <a:p>
          <a:endParaRPr lang="es-MX" dirty="0"/>
        </a:p>
      </dgm:t>
    </dgm:pt>
    <dgm:pt modelId="{DE5AC1B9-BAB2-418B-ABE8-465BC7590755}">
      <dgm:prSet phldrT="[Texto]" custT="1"/>
      <dgm:spPr>
        <a:solidFill>
          <a:schemeClr val="tx2">
            <a:lumMod val="75000"/>
          </a:schemeClr>
        </a:solidFill>
      </dgm:spPr>
      <dgm:t>
        <a:bodyPr/>
        <a:lstStyle/>
        <a:p>
          <a:pPr algn="ctr"/>
          <a:r>
            <a:rPr lang="es-MX" sz="2400" b="1" dirty="0">
              <a:solidFill>
                <a:schemeClr val="bg1"/>
              </a:solidFill>
              <a:latin typeface="Arial" panose="020B0604020202020204" pitchFamily="34" charset="0"/>
              <a:cs typeface="Arial" panose="020B0604020202020204" pitchFamily="34" charset="0"/>
            </a:rPr>
            <a:t>Objetivo</a:t>
          </a:r>
        </a:p>
        <a:p>
          <a:pPr algn="just"/>
          <a:r>
            <a:rPr lang="es-MX" sz="2400" b="1" dirty="0">
              <a:solidFill>
                <a:schemeClr val="bg1"/>
              </a:solidFill>
              <a:latin typeface="Arial" panose="020B0604020202020204" pitchFamily="34" charset="0"/>
              <a:cs typeface="Arial" panose="020B0604020202020204" pitchFamily="34" charset="0"/>
            </a:rPr>
            <a:t>Anticipar los diversos escenarios que pudieran presentarse en los CED del IEPC Tabasco que llevarán a cabo las acciones para el cotejo de actas y en su caso recuento de votos</a:t>
          </a:r>
          <a:r>
            <a:rPr lang="es-MX" sz="2400" dirty="0">
              <a:latin typeface="Bahnschrift SemiBold SemiConden" panose="020B0502040204020203" pitchFamily="34" charset="0"/>
            </a:rPr>
            <a:t>.</a:t>
          </a:r>
          <a:endParaRPr lang="es-MX" sz="2400" b="1" dirty="0">
            <a:solidFill>
              <a:schemeClr val="bg1"/>
            </a:solidFill>
            <a:latin typeface="Arial" panose="020B0604020202020204" pitchFamily="34" charset="0"/>
            <a:cs typeface="Arial" panose="020B0604020202020204" pitchFamily="34" charset="0"/>
          </a:endParaRPr>
        </a:p>
      </dgm:t>
    </dgm:pt>
    <dgm:pt modelId="{5F6C224E-FD2E-4F4F-9693-F7DDF409580E}" type="parTrans" cxnId="{A2E5483F-C61B-4436-B4D3-6455EA79358D}">
      <dgm:prSet/>
      <dgm:spPr/>
      <dgm:t>
        <a:bodyPr/>
        <a:lstStyle/>
        <a:p>
          <a:endParaRPr lang="es-MX"/>
        </a:p>
      </dgm:t>
    </dgm:pt>
    <dgm:pt modelId="{5CF708B7-ECAA-4723-8DA1-D3F0C81AD130}" type="sibTrans" cxnId="{A2E5483F-C61B-4436-B4D3-6455EA79358D}">
      <dgm:prSet/>
      <dgm:spPr/>
      <dgm:t>
        <a:bodyPr/>
        <a:lstStyle/>
        <a:p>
          <a:endParaRPr lang="es-MX"/>
        </a:p>
      </dgm:t>
    </dgm:pt>
    <dgm:pt modelId="{C811F8A6-CD72-4511-A542-6B28389CC2A8}" type="pres">
      <dgm:prSet presAssocID="{4FF928DD-A1CD-4CC0-8361-9280543CFEE5}" presName="diagram" presStyleCnt="0">
        <dgm:presLayoutVars>
          <dgm:dir/>
          <dgm:resizeHandles val="exact"/>
        </dgm:presLayoutVars>
      </dgm:prSet>
      <dgm:spPr/>
    </dgm:pt>
    <dgm:pt modelId="{9965C033-A748-4C17-828C-E551039ACD67}" type="pres">
      <dgm:prSet presAssocID="{60508E2A-3AAF-47B6-9BE3-681A960CF688}" presName="node" presStyleLbl="node1" presStyleIdx="0" presStyleCnt="3" custScaleY="61589">
        <dgm:presLayoutVars>
          <dgm:bulletEnabled val="1"/>
        </dgm:presLayoutVars>
      </dgm:prSet>
      <dgm:spPr/>
    </dgm:pt>
    <dgm:pt modelId="{4AC96206-A63F-49BC-BBAE-994EB29E941A}" type="pres">
      <dgm:prSet presAssocID="{9DA1B123-1383-45AA-A817-C0F50283FAF8}" presName="sibTrans" presStyleLbl="sibTrans2D1" presStyleIdx="0" presStyleCnt="2"/>
      <dgm:spPr/>
    </dgm:pt>
    <dgm:pt modelId="{E9DD7F3E-125C-4DAA-8FCA-A559E85AA5AB}" type="pres">
      <dgm:prSet presAssocID="{9DA1B123-1383-45AA-A817-C0F50283FAF8}" presName="connectorText" presStyleLbl="sibTrans2D1" presStyleIdx="0" presStyleCnt="2"/>
      <dgm:spPr/>
    </dgm:pt>
    <dgm:pt modelId="{E44472D1-A96A-4B88-8102-6BF675615BB0}" type="pres">
      <dgm:prSet presAssocID="{9A041698-180D-4A71-B1DB-BCB1F071BE68}" presName="node" presStyleLbl="node1" presStyleIdx="1" presStyleCnt="3" custScaleY="64948">
        <dgm:presLayoutVars>
          <dgm:bulletEnabled val="1"/>
        </dgm:presLayoutVars>
      </dgm:prSet>
      <dgm:spPr/>
    </dgm:pt>
    <dgm:pt modelId="{7ED50F8B-712E-4812-8C33-0698CD14095C}" type="pres">
      <dgm:prSet presAssocID="{62F07AF4-9571-4CD4-B80D-53FAE070C628}" presName="sibTrans" presStyleLbl="sibTrans2D1" presStyleIdx="1" presStyleCnt="2" custAng="19354697" custLinFactX="8376" custLinFactNeighborX="100000"/>
      <dgm:spPr/>
    </dgm:pt>
    <dgm:pt modelId="{FEB693EF-610A-47BC-A2A8-27F84521803A}" type="pres">
      <dgm:prSet presAssocID="{62F07AF4-9571-4CD4-B80D-53FAE070C628}" presName="connectorText" presStyleLbl="sibTrans2D1" presStyleIdx="1" presStyleCnt="2"/>
      <dgm:spPr/>
    </dgm:pt>
    <dgm:pt modelId="{49F08707-3517-425C-B854-C3353CAB3A55}" type="pres">
      <dgm:prSet presAssocID="{DE5AC1B9-BAB2-418B-ABE8-465BC7590755}" presName="node" presStyleLbl="node1" presStyleIdx="2" presStyleCnt="3" custScaleX="240084" custLinFactNeighborX="9395" custLinFactNeighborY="3414">
        <dgm:presLayoutVars>
          <dgm:bulletEnabled val="1"/>
        </dgm:presLayoutVars>
      </dgm:prSet>
      <dgm:spPr/>
    </dgm:pt>
  </dgm:ptLst>
  <dgm:cxnLst>
    <dgm:cxn modelId="{C0AA4313-9000-4751-A052-2D8971FBE78C}" type="presOf" srcId="{9DA1B123-1383-45AA-A817-C0F50283FAF8}" destId="{4AC96206-A63F-49BC-BBAE-994EB29E941A}" srcOrd="0" destOrd="0" presId="urn:microsoft.com/office/officeart/2005/8/layout/process5"/>
    <dgm:cxn modelId="{27667D23-2D77-49DA-953F-52D66B463952}" type="presOf" srcId="{DE5AC1B9-BAB2-418B-ABE8-465BC7590755}" destId="{49F08707-3517-425C-B854-C3353CAB3A55}" srcOrd="0" destOrd="0" presId="urn:microsoft.com/office/officeart/2005/8/layout/process5"/>
    <dgm:cxn modelId="{81B5322A-A6DA-4165-9789-9145C0A329F5}" srcId="{4FF928DD-A1CD-4CC0-8361-9280543CFEE5}" destId="{60508E2A-3AAF-47B6-9BE3-681A960CF688}" srcOrd="0" destOrd="0" parTransId="{5428D051-EDB0-4820-BED0-7F3AD5498BB8}" sibTransId="{9DA1B123-1383-45AA-A817-C0F50283FAF8}"/>
    <dgm:cxn modelId="{04B5C53D-4328-4D8F-914F-B43D86DA5654}" type="presOf" srcId="{60508E2A-3AAF-47B6-9BE3-681A960CF688}" destId="{9965C033-A748-4C17-828C-E551039ACD67}" srcOrd="0" destOrd="0" presId="urn:microsoft.com/office/officeart/2005/8/layout/process5"/>
    <dgm:cxn modelId="{A2E5483F-C61B-4436-B4D3-6455EA79358D}" srcId="{4FF928DD-A1CD-4CC0-8361-9280543CFEE5}" destId="{DE5AC1B9-BAB2-418B-ABE8-465BC7590755}" srcOrd="2" destOrd="0" parTransId="{5F6C224E-FD2E-4F4F-9693-F7DDF409580E}" sibTransId="{5CF708B7-ECAA-4723-8DA1-D3F0C81AD130}"/>
    <dgm:cxn modelId="{3AE36C41-FC82-4942-823A-5C514BB6F6D7}" srcId="{4FF928DD-A1CD-4CC0-8361-9280543CFEE5}" destId="{9A041698-180D-4A71-B1DB-BCB1F071BE68}" srcOrd="1" destOrd="0" parTransId="{98C37492-CB00-48EF-A294-18FD3C9BD014}" sibTransId="{62F07AF4-9571-4CD4-B80D-53FAE070C628}"/>
    <dgm:cxn modelId="{A6883CA6-6FCB-4A91-9FED-21692FDC6F29}" type="presOf" srcId="{4FF928DD-A1CD-4CC0-8361-9280543CFEE5}" destId="{C811F8A6-CD72-4511-A542-6B28389CC2A8}" srcOrd="0" destOrd="0" presId="urn:microsoft.com/office/officeart/2005/8/layout/process5"/>
    <dgm:cxn modelId="{D472E0B0-55B3-491E-B28D-FED1817DB3BC}" type="presOf" srcId="{9DA1B123-1383-45AA-A817-C0F50283FAF8}" destId="{E9DD7F3E-125C-4DAA-8FCA-A559E85AA5AB}" srcOrd="1" destOrd="0" presId="urn:microsoft.com/office/officeart/2005/8/layout/process5"/>
    <dgm:cxn modelId="{64AEEBB6-F328-4F7D-B65B-4644AB901317}" type="presOf" srcId="{62F07AF4-9571-4CD4-B80D-53FAE070C628}" destId="{FEB693EF-610A-47BC-A2A8-27F84521803A}" srcOrd="1" destOrd="0" presId="urn:microsoft.com/office/officeart/2005/8/layout/process5"/>
    <dgm:cxn modelId="{5FB0C7EF-9CDF-4BA4-A127-A09EBA009028}" type="presOf" srcId="{9A041698-180D-4A71-B1DB-BCB1F071BE68}" destId="{E44472D1-A96A-4B88-8102-6BF675615BB0}" srcOrd="0" destOrd="0" presId="urn:microsoft.com/office/officeart/2005/8/layout/process5"/>
    <dgm:cxn modelId="{1D9FB4FF-14E3-4FE0-BF5B-5EBC13E553D7}" type="presOf" srcId="{62F07AF4-9571-4CD4-B80D-53FAE070C628}" destId="{7ED50F8B-712E-4812-8C33-0698CD14095C}" srcOrd="0" destOrd="0" presId="urn:microsoft.com/office/officeart/2005/8/layout/process5"/>
    <dgm:cxn modelId="{2E9B360B-456B-49A9-86A9-E7304D86F911}" type="presParOf" srcId="{C811F8A6-CD72-4511-A542-6B28389CC2A8}" destId="{9965C033-A748-4C17-828C-E551039ACD67}" srcOrd="0" destOrd="0" presId="urn:microsoft.com/office/officeart/2005/8/layout/process5"/>
    <dgm:cxn modelId="{2B226C6E-EC07-4F93-BC88-297DAE469B19}" type="presParOf" srcId="{C811F8A6-CD72-4511-A542-6B28389CC2A8}" destId="{4AC96206-A63F-49BC-BBAE-994EB29E941A}" srcOrd="1" destOrd="0" presId="urn:microsoft.com/office/officeart/2005/8/layout/process5"/>
    <dgm:cxn modelId="{09058FED-6760-4DB0-B0A2-83A8A192FAD4}" type="presParOf" srcId="{4AC96206-A63F-49BC-BBAE-994EB29E941A}" destId="{E9DD7F3E-125C-4DAA-8FCA-A559E85AA5AB}" srcOrd="0" destOrd="0" presId="urn:microsoft.com/office/officeart/2005/8/layout/process5"/>
    <dgm:cxn modelId="{374E6757-8602-4924-A913-1850AC5723B2}" type="presParOf" srcId="{C811F8A6-CD72-4511-A542-6B28389CC2A8}" destId="{E44472D1-A96A-4B88-8102-6BF675615BB0}" srcOrd="2" destOrd="0" presId="urn:microsoft.com/office/officeart/2005/8/layout/process5"/>
    <dgm:cxn modelId="{691BEEFA-1D98-4A9B-BD43-44F714A3C8D8}" type="presParOf" srcId="{C811F8A6-CD72-4511-A542-6B28389CC2A8}" destId="{7ED50F8B-712E-4812-8C33-0698CD14095C}" srcOrd="3" destOrd="0" presId="urn:microsoft.com/office/officeart/2005/8/layout/process5"/>
    <dgm:cxn modelId="{F9F81679-4DFC-4949-A388-96C03E63F22F}" type="presParOf" srcId="{7ED50F8B-712E-4812-8C33-0698CD14095C}" destId="{FEB693EF-610A-47BC-A2A8-27F84521803A}" srcOrd="0" destOrd="0" presId="urn:microsoft.com/office/officeart/2005/8/layout/process5"/>
    <dgm:cxn modelId="{10051A39-2092-47C2-90C7-713B3C43CCF3}" type="presParOf" srcId="{C811F8A6-CD72-4511-A542-6B28389CC2A8}" destId="{49F08707-3517-425C-B854-C3353CAB3A55}" srcOrd="4"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F928DD-A1CD-4CC0-8361-9280543CFEE5}" type="doc">
      <dgm:prSet loTypeId="urn:microsoft.com/office/officeart/2005/8/layout/orgChart1" loCatId="hierarchy" qsTypeId="urn:microsoft.com/office/officeart/2005/8/quickstyle/3d1" qsCatId="3D" csTypeId="urn:microsoft.com/office/officeart/2005/8/colors/colorful3" csCatId="colorful" phldr="1"/>
      <dgm:spPr/>
    </dgm:pt>
    <dgm:pt modelId="{9A041698-180D-4A71-B1DB-BCB1F071BE68}">
      <dgm:prSet phldrT="[Texto]" custT="1"/>
      <dgm:spPr>
        <a:solidFill>
          <a:schemeClr val="tx2">
            <a:lumMod val="75000"/>
          </a:schemeClr>
        </a:solidFill>
      </dgm:spPr>
      <dgm:t>
        <a:bodyPr/>
        <a:lstStyle/>
        <a:p>
          <a:r>
            <a:rPr lang="es-MX" sz="2800" dirty="0">
              <a:latin typeface="Bahnschrift SemiBold SemiConden" panose="020B0502040204020203" pitchFamily="34" charset="0"/>
            </a:rPr>
            <a:t>Presidencias Municipales y Regidurías.</a:t>
          </a:r>
        </a:p>
      </dgm:t>
    </dgm:pt>
    <dgm:pt modelId="{98C37492-CB00-48EF-A294-18FD3C9BD014}" type="parTrans" cxnId="{3AE36C41-FC82-4942-823A-5C514BB6F6D7}">
      <dgm:prSet/>
      <dgm:spPr/>
      <dgm:t>
        <a:bodyPr/>
        <a:lstStyle/>
        <a:p>
          <a:endParaRPr lang="es-MX" sz="2200"/>
        </a:p>
      </dgm:t>
    </dgm:pt>
    <dgm:pt modelId="{62F07AF4-9571-4CD4-B80D-53FAE070C628}" type="sibTrans" cxnId="{3AE36C41-FC82-4942-823A-5C514BB6F6D7}">
      <dgm:prSet/>
      <dgm:spPr/>
      <dgm:t>
        <a:bodyPr/>
        <a:lstStyle/>
        <a:p>
          <a:endParaRPr lang="es-MX" sz="2200"/>
        </a:p>
      </dgm:t>
    </dgm:pt>
    <dgm:pt modelId="{DE5AC1B9-BAB2-418B-ABE8-465BC7590755}">
      <dgm:prSet phldrT="[Texto]" custT="1"/>
      <dgm:spPr>
        <a:solidFill>
          <a:schemeClr val="tx2">
            <a:lumMod val="75000"/>
          </a:schemeClr>
        </a:solidFill>
      </dgm:spPr>
      <dgm:t>
        <a:bodyPr/>
        <a:lstStyle/>
        <a:p>
          <a:r>
            <a:rPr lang="es-MX" sz="2800" dirty="0">
              <a:latin typeface="Bahnschrift SemiBold SemiConden" panose="020B0502040204020203" pitchFamily="34" charset="0"/>
            </a:rPr>
            <a:t>Respecto a cómputo parcial de las casillas que le corresponde.</a:t>
          </a:r>
        </a:p>
      </dgm:t>
    </dgm:pt>
    <dgm:pt modelId="{5F6C224E-FD2E-4F4F-9693-F7DDF409580E}" type="parTrans" cxnId="{A2E5483F-C61B-4436-B4D3-6455EA79358D}">
      <dgm:prSet/>
      <dgm:spPr/>
      <dgm:t>
        <a:bodyPr/>
        <a:lstStyle/>
        <a:p>
          <a:endParaRPr lang="es-MX" sz="2200"/>
        </a:p>
      </dgm:t>
    </dgm:pt>
    <dgm:pt modelId="{5CF708B7-ECAA-4723-8DA1-D3F0C81AD130}" type="sibTrans" cxnId="{A2E5483F-C61B-4436-B4D3-6455EA79358D}">
      <dgm:prSet/>
      <dgm:spPr/>
      <dgm:t>
        <a:bodyPr/>
        <a:lstStyle/>
        <a:p>
          <a:endParaRPr lang="es-MX" sz="2200"/>
        </a:p>
      </dgm:t>
    </dgm:pt>
    <dgm:pt modelId="{0137A186-7DA3-4A64-B5BE-924C49F71D1A}">
      <dgm:prSet phldrT="[Texto]" custT="1"/>
      <dgm:spPr>
        <a:solidFill>
          <a:schemeClr val="tx2">
            <a:lumMod val="75000"/>
          </a:schemeClr>
        </a:solidFill>
      </dgm:spPr>
      <dgm:t>
        <a:bodyPr/>
        <a:lstStyle/>
        <a:p>
          <a:r>
            <a:rPr lang="es-MX" sz="2800" dirty="0">
              <a:latin typeface="Bahnschrift SemiBold SemiConden" panose="020B0502040204020203" pitchFamily="34" charset="0"/>
            </a:rPr>
            <a:t>Cuáles CED (cabeceras de municipio) realizarán cómputo total y final que corresponde.</a:t>
          </a:r>
        </a:p>
      </dgm:t>
    </dgm:pt>
    <dgm:pt modelId="{7C40B7CD-C898-44FC-ACF5-C93F5AC8BCF4}" type="parTrans" cxnId="{BCDFD2A0-A29E-420A-A5E2-AF5DC6B53D04}">
      <dgm:prSet/>
      <dgm:spPr/>
      <dgm:t>
        <a:bodyPr/>
        <a:lstStyle/>
        <a:p>
          <a:endParaRPr lang="es-MX" sz="2200"/>
        </a:p>
      </dgm:t>
    </dgm:pt>
    <dgm:pt modelId="{05B08B51-264C-4735-A64A-1EF7B3720F01}" type="sibTrans" cxnId="{BCDFD2A0-A29E-420A-A5E2-AF5DC6B53D04}">
      <dgm:prSet/>
      <dgm:spPr/>
      <dgm:t>
        <a:bodyPr/>
        <a:lstStyle/>
        <a:p>
          <a:endParaRPr lang="es-MX" sz="2200"/>
        </a:p>
      </dgm:t>
    </dgm:pt>
    <dgm:pt modelId="{26069DAB-9A2C-47D8-A167-A87E8D584C18}" type="pres">
      <dgm:prSet presAssocID="{4FF928DD-A1CD-4CC0-8361-9280543CFEE5}" presName="hierChild1" presStyleCnt="0">
        <dgm:presLayoutVars>
          <dgm:orgChart val="1"/>
          <dgm:chPref val="1"/>
          <dgm:dir/>
          <dgm:animOne val="branch"/>
          <dgm:animLvl val="lvl"/>
          <dgm:resizeHandles/>
        </dgm:presLayoutVars>
      </dgm:prSet>
      <dgm:spPr/>
    </dgm:pt>
    <dgm:pt modelId="{5CDB81F0-19E1-4FDD-B2F3-701364C83EFD}" type="pres">
      <dgm:prSet presAssocID="{9A041698-180D-4A71-B1DB-BCB1F071BE68}" presName="hierRoot1" presStyleCnt="0">
        <dgm:presLayoutVars>
          <dgm:hierBranch val="init"/>
        </dgm:presLayoutVars>
      </dgm:prSet>
      <dgm:spPr/>
    </dgm:pt>
    <dgm:pt modelId="{59E577C2-523F-43C6-BE89-14007B2BA6D2}" type="pres">
      <dgm:prSet presAssocID="{9A041698-180D-4A71-B1DB-BCB1F071BE68}" presName="rootComposite1" presStyleCnt="0"/>
      <dgm:spPr/>
    </dgm:pt>
    <dgm:pt modelId="{08BC1CE5-E4A9-4EA4-A366-EB67DD0BD40A}" type="pres">
      <dgm:prSet presAssocID="{9A041698-180D-4A71-B1DB-BCB1F071BE68}" presName="rootText1" presStyleLbl="node0" presStyleIdx="0" presStyleCnt="1" custScaleY="87837">
        <dgm:presLayoutVars>
          <dgm:chPref val="3"/>
        </dgm:presLayoutVars>
      </dgm:prSet>
      <dgm:spPr/>
    </dgm:pt>
    <dgm:pt modelId="{B03A15BF-4232-4844-B88D-A9854D079FBB}" type="pres">
      <dgm:prSet presAssocID="{9A041698-180D-4A71-B1DB-BCB1F071BE68}" presName="rootConnector1" presStyleLbl="node1" presStyleIdx="0" presStyleCnt="0"/>
      <dgm:spPr/>
    </dgm:pt>
    <dgm:pt modelId="{7AAA8A99-393A-42D7-86AE-1700A1895101}" type="pres">
      <dgm:prSet presAssocID="{9A041698-180D-4A71-B1DB-BCB1F071BE68}" presName="hierChild2" presStyleCnt="0"/>
      <dgm:spPr/>
    </dgm:pt>
    <dgm:pt modelId="{F71E77E2-6661-4806-AD3D-542C57093845}" type="pres">
      <dgm:prSet presAssocID="{5F6C224E-FD2E-4F4F-9693-F7DDF409580E}" presName="Name37" presStyleLbl="parChTrans1D2" presStyleIdx="0" presStyleCnt="2"/>
      <dgm:spPr/>
    </dgm:pt>
    <dgm:pt modelId="{AE80621D-9CDA-4F78-B711-622C78AB0637}" type="pres">
      <dgm:prSet presAssocID="{DE5AC1B9-BAB2-418B-ABE8-465BC7590755}" presName="hierRoot2" presStyleCnt="0">
        <dgm:presLayoutVars>
          <dgm:hierBranch val="init"/>
        </dgm:presLayoutVars>
      </dgm:prSet>
      <dgm:spPr/>
    </dgm:pt>
    <dgm:pt modelId="{9D4FE46F-AF7F-4DF4-9890-2CF928DE8EAF}" type="pres">
      <dgm:prSet presAssocID="{DE5AC1B9-BAB2-418B-ABE8-465BC7590755}" presName="rootComposite" presStyleCnt="0"/>
      <dgm:spPr/>
    </dgm:pt>
    <dgm:pt modelId="{E288BED4-9FB2-43E2-B163-3FB212EB8C29}" type="pres">
      <dgm:prSet presAssocID="{DE5AC1B9-BAB2-418B-ABE8-465BC7590755}" presName="rootText" presStyleLbl="node2" presStyleIdx="0" presStyleCnt="2">
        <dgm:presLayoutVars>
          <dgm:chPref val="3"/>
        </dgm:presLayoutVars>
      </dgm:prSet>
      <dgm:spPr/>
    </dgm:pt>
    <dgm:pt modelId="{ADE6AFDA-00A0-403E-9A40-A9BA3ACEB15D}" type="pres">
      <dgm:prSet presAssocID="{DE5AC1B9-BAB2-418B-ABE8-465BC7590755}" presName="rootConnector" presStyleLbl="node2" presStyleIdx="0" presStyleCnt="2"/>
      <dgm:spPr/>
    </dgm:pt>
    <dgm:pt modelId="{54EC7D00-8291-433E-9588-D7112629B3D3}" type="pres">
      <dgm:prSet presAssocID="{DE5AC1B9-BAB2-418B-ABE8-465BC7590755}" presName="hierChild4" presStyleCnt="0"/>
      <dgm:spPr/>
    </dgm:pt>
    <dgm:pt modelId="{0E94CC17-E14B-43BD-9CB9-67FE07416F87}" type="pres">
      <dgm:prSet presAssocID="{DE5AC1B9-BAB2-418B-ABE8-465BC7590755}" presName="hierChild5" presStyleCnt="0"/>
      <dgm:spPr/>
    </dgm:pt>
    <dgm:pt modelId="{B7486506-7747-4CD7-8DB1-B0CA4405C610}" type="pres">
      <dgm:prSet presAssocID="{7C40B7CD-C898-44FC-ACF5-C93F5AC8BCF4}" presName="Name37" presStyleLbl="parChTrans1D2" presStyleIdx="1" presStyleCnt="2"/>
      <dgm:spPr/>
    </dgm:pt>
    <dgm:pt modelId="{409DEBE8-AA38-468B-B410-7D757B5F3069}" type="pres">
      <dgm:prSet presAssocID="{0137A186-7DA3-4A64-B5BE-924C49F71D1A}" presName="hierRoot2" presStyleCnt="0">
        <dgm:presLayoutVars>
          <dgm:hierBranch val="init"/>
        </dgm:presLayoutVars>
      </dgm:prSet>
      <dgm:spPr/>
    </dgm:pt>
    <dgm:pt modelId="{438BAD85-A84D-4455-BB85-13CD28CC0D4D}" type="pres">
      <dgm:prSet presAssocID="{0137A186-7DA3-4A64-B5BE-924C49F71D1A}" presName="rootComposite" presStyleCnt="0"/>
      <dgm:spPr/>
    </dgm:pt>
    <dgm:pt modelId="{E766DBEC-1543-49AA-8707-3A986771A5F1}" type="pres">
      <dgm:prSet presAssocID="{0137A186-7DA3-4A64-B5BE-924C49F71D1A}" presName="rootText" presStyleLbl="node2" presStyleIdx="1" presStyleCnt="2" custScaleY="124206">
        <dgm:presLayoutVars>
          <dgm:chPref val="3"/>
        </dgm:presLayoutVars>
      </dgm:prSet>
      <dgm:spPr/>
    </dgm:pt>
    <dgm:pt modelId="{06846CB4-7C9E-4E78-A053-9082E5DBA822}" type="pres">
      <dgm:prSet presAssocID="{0137A186-7DA3-4A64-B5BE-924C49F71D1A}" presName="rootConnector" presStyleLbl="node2" presStyleIdx="1" presStyleCnt="2"/>
      <dgm:spPr/>
    </dgm:pt>
    <dgm:pt modelId="{21D5370F-9822-4E08-BE37-9BB610D8082F}" type="pres">
      <dgm:prSet presAssocID="{0137A186-7DA3-4A64-B5BE-924C49F71D1A}" presName="hierChild4" presStyleCnt="0"/>
      <dgm:spPr/>
    </dgm:pt>
    <dgm:pt modelId="{7C017268-605D-4E3F-8E57-4F848F4F41E9}" type="pres">
      <dgm:prSet presAssocID="{0137A186-7DA3-4A64-B5BE-924C49F71D1A}" presName="hierChild5" presStyleCnt="0"/>
      <dgm:spPr/>
    </dgm:pt>
    <dgm:pt modelId="{195F50E3-3D5A-4942-9F96-2355AA026302}" type="pres">
      <dgm:prSet presAssocID="{9A041698-180D-4A71-B1DB-BCB1F071BE68}" presName="hierChild3" presStyleCnt="0"/>
      <dgm:spPr/>
    </dgm:pt>
  </dgm:ptLst>
  <dgm:cxnLst>
    <dgm:cxn modelId="{528A8D20-CE7E-4506-875F-EAB87C8877AC}" type="presOf" srcId="{4FF928DD-A1CD-4CC0-8361-9280543CFEE5}" destId="{26069DAB-9A2C-47D8-A167-A87E8D584C18}" srcOrd="0" destOrd="0" presId="urn:microsoft.com/office/officeart/2005/8/layout/orgChart1"/>
    <dgm:cxn modelId="{255EB929-77BA-413B-80DE-216CB7C0125E}" type="presOf" srcId="{9A041698-180D-4A71-B1DB-BCB1F071BE68}" destId="{08BC1CE5-E4A9-4EA4-A366-EB67DD0BD40A}" srcOrd="0" destOrd="0" presId="urn:microsoft.com/office/officeart/2005/8/layout/orgChart1"/>
    <dgm:cxn modelId="{9D5A5D2E-1015-48F4-9985-60DF0B0A5B74}" type="presOf" srcId="{5F6C224E-FD2E-4F4F-9693-F7DDF409580E}" destId="{F71E77E2-6661-4806-AD3D-542C57093845}" srcOrd="0" destOrd="0" presId="urn:microsoft.com/office/officeart/2005/8/layout/orgChart1"/>
    <dgm:cxn modelId="{A2E5483F-C61B-4436-B4D3-6455EA79358D}" srcId="{9A041698-180D-4A71-B1DB-BCB1F071BE68}" destId="{DE5AC1B9-BAB2-418B-ABE8-465BC7590755}" srcOrd="0" destOrd="0" parTransId="{5F6C224E-FD2E-4F4F-9693-F7DDF409580E}" sibTransId="{5CF708B7-ECAA-4723-8DA1-D3F0C81AD130}"/>
    <dgm:cxn modelId="{3AE36C41-FC82-4942-823A-5C514BB6F6D7}" srcId="{4FF928DD-A1CD-4CC0-8361-9280543CFEE5}" destId="{9A041698-180D-4A71-B1DB-BCB1F071BE68}" srcOrd="0" destOrd="0" parTransId="{98C37492-CB00-48EF-A294-18FD3C9BD014}" sibTransId="{62F07AF4-9571-4CD4-B80D-53FAE070C628}"/>
    <dgm:cxn modelId="{9C78AD77-A92D-4C3D-A7A1-182CFA20ADD2}" type="presOf" srcId="{DE5AC1B9-BAB2-418B-ABE8-465BC7590755}" destId="{E288BED4-9FB2-43E2-B163-3FB212EB8C29}" srcOrd="0" destOrd="0" presId="urn:microsoft.com/office/officeart/2005/8/layout/orgChart1"/>
    <dgm:cxn modelId="{4A0DE458-5E81-4E90-8639-C48427432930}" type="presOf" srcId="{7C40B7CD-C898-44FC-ACF5-C93F5AC8BCF4}" destId="{B7486506-7747-4CD7-8DB1-B0CA4405C610}" srcOrd="0" destOrd="0" presId="urn:microsoft.com/office/officeart/2005/8/layout/orgChart1"/>
    <dgm:cxn modelId="{7357AF84-AC3E-4B26-89FE-126736F427E5}" type="presOf" srcId="{0137A186-7DA3-4A64-B5BE-924C49F71D1A}" destId="{06846CB4-7C9E-4E78-A053-9082E5DBA822}" srcOrd="1" destOrd="0" presId="urn:microsoft.com/office/officeart/2005/8/layout/orgChart1"/>
    <dgm:cxn modelId="{64955B89-DD97-401A-865F-5B0AD3F6E6BD}" type="presOf" srcId="{0137A186-7DA3-4A64-B5BE-924C49F71D1A}" destId="{E766DBEC-1543-49AA-8707-3A986771A5F1}" srcOrd="0" destOrd="0" presId="urn:microsoft.com/office/officeart/2005/8/layout/orgChart1"/>
    <dgm:cxn modelId="{BCDFD2A0-A29E-420A-A5E2-AF5DC6B53D04}" srcId="{9A041698-180D-4A71-B1DB-BCB1F071BE68}" destId="{0137A186-7DA3-4A64-B5BE-924C49F71D1A}" srcOrd="1" destOrd="0" parTransId="{7C40B7CD-C898-44FC-ACF5-C93F5AC8BCF4}" sibTransId="{05B08B51-264C-4735-A64A-1EF7B3720F01}"/>
    <dgm:cxn modelId="{A71625A7-0F00-40D5-BC94-42F4E8FD03DF}" type="presOf" srcId="{9A041698-180D-4A71-B1DB-BCB1F071BE68}" destId="{B03A15BF-4232-4844-B88D-A9854D079FBB}" srcOrd="1" destOrd="0" presId="urn:microsoft.com/office/officeart/2005/8/layout/orgChart1"/>
    <dgm:cxn modelId="{E6E901C0-7CD1-45EE-B666-697AEEF7818A}" type="presOf" srcId="{DE5AC1B9-BAB2-418B-ABE8-465BC7590755}" destId="{ADE6AFDA-00A0-403E-9A40-A9BA3ACEB15D}" srcOrd="1" destOrd="0" presId="urn:microsoft.com/office/officeart/2005/8/layout/orgChart1"/>
    <dgm:cxn modelId="{F614F18E-E611-4E38-B33C-13A3750D5465}" type="presParOf" srcId="{26069DAB-9A2C-47D8-A167-A87E8D584C18}" destId="{5CDB81F0-19E1-4FDD-B2F3-701364C83EFD}" srcOrd="0" destOrd="0" presId="urn:microsoft.com/office/officeart/2005/8/layout/orgChart1"/>
    <dgm:cxn modelId="{2136A82A-AFB7-4C52-A820-1110B6ECB3A9}" type="presParOf" srcId="{5CDB81F0-19E1-4FDD-B2F3-701364C83EFD}" destId="{59E577C2-523F-43C6-BE89-14007B2BA6D2}" srcOrd="0" destOrd="0" presId="urn:microsoft.com/office/officeart/2005/8/layout/orgChart1"/>
    <dgm:cxn modelId="{1B719C9E-41DD-4ADD-AAE2-8718845F519C}" type="presParOf" srcId="{59E577C2-523F-43C6-BE89-14007B2BA6D2}" destId="{08BC1CE5-E4A9-4EA4-A366-EB67DD0BD40A}" srcOrd="0" destOrd="0" presId="urn:microsoft.com/office/officeart/2005/8/layout/orgChart1"/>
    <dgm:cxn modelId="{967144BA-A924-4663-AF58-5E84C625DDC0}" type="presParOf" srcId="{59E577C2-523F-43C6-BE89-14007B2BA6D2}" destId="{B03A15BF-4232-4844-B88D-A9854D079FBB}" srcOrd="1" destOrd="0" presId="urn:microsoft.com/office/officeart/2005/8/layout/orgChart1"/>
    <dgm:cxn modelId="{570A7E62-3844-470B-A786-10096FB7438B}" type="presParOf" srcId="{5CDB81F0-19E1-4FDD-B2F3-701364C83EFD}" destId="{7AAA8A99-393A-42D7-86AE-1700A1895101}" srcOrd="1" destOrd="0" presId="urn:microsoft.com/office/officeart/2005/8/layout/orgChart1"/>
    <dgm:cxn modelId="{F283BB06-F297-4200-965B-134D1804D5C2}" type="presParOf" srcId="{7AAA8A99-393A-42D7-86AE-1700A1895101}" destId="{F71E77E2-6661-4806-AD3D-542C57093845}" srcOrd="0" destOrd="0" presId="urn:microsoft.com/office/officeart/2005/8/layout/orgChart1"/>
    <dgm:cxn modelId="{1EA99FBF-9697-4D0D-8C38-1B8AB70F32E4}" type="presParOf" srcId="{7AAA8A99-393A-42D7-86AE-1700A1895101}" destId="{AE80621D-9CDA-4F78-B711-622C78AB0637}" srcOrd="1" destOrd="0" presId="urn:microsoft.com/office/officeart/2005/8/layout/orgChart1"/>
    <dgm:cxn modelId="{A72CDC75-2453-4A4B-8514-E1E9D254DE7A}" type="presParOf" srcId="{AE80621D-9CDA-4F78-B711-622C78AB0637}" destId="{9D4FE46F-AF7F-4DF4-9890-2CF928DE8EAF}" srcOrd="0" destOrd="0" presId="urn:microsoft.com/office/officeart/2005/8/layout/orgChart1"/>
    <dgm:cxn modelId="{3F48297A-FA9A-4257-B867-D8EC694BED98}" type="presParOf" srcId="{9D4FE46F-AF7F-4DF4-9890-2CF928DE8EAF}" destId="{E288BED4-9FB2-43E2-B163-3FB212EB8C29}" srcOrd="0" destOrd="0" presId="urn:microsoft.com/office/officeart/2005/8/layout/orgChart1"/>
    <dgm:cxn modelId="{CC4A6DAF-4325-4F10-92F8-971C6E95AA92}" type="presParOf" srcId="{9D4FE46F-AF7F-4DF4-9890-2CF928DE8EAF}" destId="{ADE6AFDA-00A0-403E-9A40-A9BA3ACEB15D}" srcOrd="1" destOrd="0" presId="urn:microsoft.com/office/officeart/2005/8/layout/orgChart1"/>
    <dgm:cxn modelId="{7BB94B24-94F1-4320-8325-EE869AF916CE}" type="presParOf" srcId="{AE80621D-9CDA-4F78-B711-622C78AB0637}" destId="{54EC7D00-8291-433E-9588-D7112629B3D3}" srcOrd="1" destOrd="0" presId="urn:microsoft.com/office/officeart/2005/8/layout/orgChart1"/>
    <dgm:cxn modelId="{DE39578F-F0A1-40C7-A42A-422757EB3988}" type="presParOf" srcId="{AE80621D-9CDA-4F78-B711-622C78AB0637}" destId="{0E94CC17-E14B-43BD-9CB9-67FE07416F87}" srcOrd="2" destOrd="0" presId="urn:microsoft.com/office/officeart/2005/8/layout/orgChart1"/>
    <dgm:cxn modelId="{A5EA0ECC-F558-43E4-9156-EFEE9102BC02}" type="presParOf" srcId="{7AAA8A99-393A-42D7-86AE-1700A1895101}" destId="{B7486506-7747-4CD7-8DB1-B0CA4405C610}" srcOrd="2" destOrd="0" presId="urn:microsoft.com/office/officeart/2005/8/layout/orgChart1"/>
    <dgm:cxn modelId="{1C09BFF3-5301-4DFB-83FD-CFF37ECBD665}" type="presParOf" srcId="{7AAA8A99-393A-42D7-86AE-1700A1895101}" destId="{409DEBE8-AA38-468B-B410-7D757B5F3069}" srcOrd="3" destOrd="0" presId="urn:microsoft.com/office/officeart/2005/8/layout/orgChart1"/>
    <dgm:cxn modelId="{7417558A-1EA4-4020-94B1-B43C93DFB3F8}" type="presParOf" srcId="{409DEBE8-AA38-468B-B410-7D757B5F3069}" destId="{438BAD85-A84D-4455-BB85-13CD28CC0D4D}" srcOrd="0" destOrd="0" presId="urn:microsoft.com/office/officeart/2005/8/layout/orgChart1"/>
    <dgm:cxn modelId="{09D91EA7-DA2D-4CEA-A1D5-DF46CB82DCAB}" type="presParOf" srcId="{438BAD85-A84D-4455-BB85-13CD28CC0D4D}" destId="{E766DBEC-1543-49AA-8707-3A986771A5F1}" srcOrd="0" destOrd="0" presId="urn:microsoft.com/office/officeart/2005/8/layout/orgChart1"/>
    <dgm:cxn modelId="{87C783E0-928C-4991-B502-94C1AE96650C}" type="presParOf" srcId="{438BAD85-A84D-4455-BB85-13CD28CC0D4D}" destId="{06846CB4-7C9E-4E78-A053-9082E5DBA822}" srcOrd="1" destOrd="0" presId="urn:microsoft.com/office/officeart/2005/8/layout/orgChart1"/>
    <dgm:cxn modelId="{460FA70C-3E7F-4FBA-8A08-4749D27C72AD}" type="presParOf" srcId="{409DEBE8-AA38-468B-B410-7D757B5F3069}" destId="{21D5370F-9822-4E08-BE37-9BB610D8082F}" srcOrd="1" destOrd="0" presId="urn:microsoft.com/office/officeart/2005/8/layout/orgChart1"/>
    <dgm:cxn modelId="{3DE1D77A-E7B0-4843-9725-9A0DB548018B}" type="presParOf" srcId="{409DEBE8-AA38-468B-B410-7D757B5F3069}" destId="{7C017268-605D-4E3F-8E57-4F848F4F41E9}" srcOrd="2" destOrd="0" presId="urn:microsoft.com/office/officeart/2005/8/layout/orgChart1"/>
    <dgm:cxn modelId="{4C4BDBC1-07F4-406F-BD5F-B37CBEC2AF9C}" type="presParOf" srcId="{5CDB81F0-19E1-4FDD-B2F3-701364C83EFD}" destId="{195F50E3-3D5A-4942-9F96-2355AA026302}"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F928DD-A1CD-4CC0-8361-9280543CFEE5}" type="doc">
      <dgm:prSet loTypeId="urn:microsoft.com/office/officeart/2009/3/layout/HorizontalOrganizationChart" loCatId="hierarchy" qsTypeId="urn:microsoft.com/office/officeart/2005/8/quickstyle/3d3" qsCatId="3D" csTypeId="urn:microsoft.com/office/officeart/2005/8/colors/colorful4" csCatId="colorful" phldr="1"/>
      <dgm:spPr/>
    </dgm:pt>
    <dgm:pt modelId="{DE5AC1B9-BAB2-418B-ABE8-465BC7590755}">
      <dgm:prSet phldrT="[Texto]" custT="1"/>
      <dgm:spPr>
        <a:solidFill>
          <a:srgbClr val="7C134C"/>
        </a:solidFill>
      </dgm:spPr>
      <dgm:t>
        <a:bodyPr/>
        <a:lstStyle/>
        <a:p>
          <a:r>
            <a:rPr lang="es-MX" sz="2800" dirty="0">
              <a:latin typeface="Bahnschrift SemiBold SemiConden" panose="020B0502040204020203" pitchFamily="34" charset="0"/>
            </a:rPr>
            <a:t>Cómputo Distrital</a:t>
          </a:r>
        </a:p>
      </dgm:t>
    </dgm:pt>
    <dgm:pt modelId="{5F6C224E-FD2E-4F4F-9693-F7DDF409580E}" type="parTrans" cxnId="{A2E5483F-C61B-4436-B4D3-6455EA79358D}">
      <dgm:prSet/>
      <dgm:spPr/>
      <dgm:t>
        <a:bodyPr/>
        <a:lstStyle/>
        <a:p>
          <a:endParaRPr lang="es-MX"/>
        </a:p>
      </dgm:t>
    </dgm:pt>
    <dgm:pt modelId="{5CF708B7-ECAA-4723-8DA1-D3F0C81AD130}" type="sibTrans" cxnId="{A2E5483F-C61B-4436-B4D3-6455EA79358D}">
      <dgm:prSet/>
      <dgm:spPr/>
      <dgm:t>
        <a:bodyPr/>
        <a:lstStyle/>
        <a:p>
          <a:endParaRPr lang="es-MX"/>
        </a:p>
      </dgm:t>
    </dgm:pt>
    <dgm:pt modelId="{0137A186-7DA3-4A64-B5BE-924C49F71D1A}">
      <dgm:prSet phldrT="[Texto]" custT="1"/>
      <dgm:spPr>
        <a:solidFill>
          <a:srgbClr val="7C134C"/>
        </a:solidFill>
      </dgm:spPr>
      <dgm:t>
        <a:bodyPr/>
        <a:lstStyle/>
        <a:p>
          <a:r>
            <a:rPr lang="es-MX" sz="2800" dirty="0">
              <a:latin typeface="Bahnschrift SemiBold SemiConden" panose="020B0502040204020203" pitchFamily="34" charset="0"/>
            </a:rPr>
            <a:t>Cómputo municipal</a:t>
          </a:r>
        </a:p>
      </dgm:t>
    </dgm:pt>
    <dgm:pt modelId="{7C40B7CD-C898-44FC-ACF5-C93F5AC8BCF4}" type="parTrans" cxnId="{BCDFD2A0-A29E-420A-A5E2-AF5DC6B53D04}">
      <dgm:prSet/>
      <dgm:spPr/>
      <dgm:t>
        <a:bodyPr/>
        <a:lstStyle/>
        <a:p>
          <a:endParaRPr lang="es-MX"/>
        </a:p>
      </dgm:t>
    </dgm:pt>
    <dgm:pt modelId="{05B08B51-264C-4735-A64A-1EF7B3720F01}" type="sibTrans" cxnId="{BCDFD2A0-A29E-420A-A5E2-AF5DC6B53D04}">
      <dgm:prSet/>
      <dgm:spPr/>
      <dgm:t>
        <a:bodyPr/>
        <a:lstStyle/>
        <a:p>
          <a:endParaRPr lang="es-MX"/>
        </a:p>
      </dgm:t>
    </dgm:pt>
    <dgm:pt modelId="{5CEFA239-D713-4B14-8234-CC18CDA6D5D5}">
      <dgm:prSet phldrT="[Texto]" custT="1"/>
      <dgm:spPr>
        <a:solidFill>
          <a:schemeClr val="tx2">
            <a:lumMod val="50000"/>
          </a:schemeClr>
        </a:solidFill>
      </dgm:spPr>
      <dgm:t>
        <a:bodyPr/>
        <a:lstStyle/>
        <a:p>
          <a:r>
            <a:rPr lang="es-MX" sz="2800" dirty="0">
              <a:latin typeface="Bahnschrift SemiBold SemiConden" panose="020B0502040204020203" pitchFamily="34" charset="0"/>
            </a:rPr>
            <a:t>1° Gubernatura</a:t>
          </a:r>
        </a:p>
      </dgm:t>
    </dgm:pt>
    <dgm:pt modelId="{6F20128E-719F-482A-A443-E6A3AC5E8230}" type="parTrans" cxnId="{792658D9-16AB-4132-9685-AC60ADC0B9A5}">
      <dgm:prSet/>
      <dgm:spPr/>
      <dgm:t>
        <a:bodyPr/>
        <a:lstStyle/>
        <a:p>
          <a:endParaRPr lang="es-MX"/>
        </a:p>
      </dgm:t>
    </dgm:pt>
    <dgm:pt modelId="{EBB636C6-541D-4653-A5A2-B1558F003E62}" type="sibTrans" cxnId="{792658D9-16AB-4132-9685-AC60ADC0B9A5}">
      <dgm:prSet/>
      <dgm:spPr/>
      <dgm:t>
        <a:bodyPr/>
        <a:lstStyle/>
        <a:p>
          <a:endParaRPr lang="es-MX"/>
        </a:p>
      </dgm:t>
    </dgm:pt>
    <dgm:pt modelId="{BD523242-0C22-43C6-82F0-63B2B93BAF99}">
      <dgm:prSet phldrT="[Texto]" custT="1"/>
      <dgm:spPr>
        <a:solidFill>
          <a:schemeClr val="tx2">
            <a:lumMod val="50000"/>
          </a:schemeClr>
        </a:solidFill>
      </dgm:spPr>
      <dgm:t>
        <a:bodyPr/>
        <a:lstStyle/>
        <a:p>
          <a:r>
            <a:rPr lang="es-MX" sz="2400" dirty="0">
              <a:latin typeface="Bahnschrift SemiBold SemiConden" panose="020B0502040204020203" pitchFamily="34" charset="0"/>
            </a:rPr>
            <a:t>2° Diputaciones por Mayoría Relativa (MR</a:t>
          </a:r>
          <a:r>
            <a:rPr lang="es-MX" sz="2000" dirty="0"/>
            <a:t>)</a:t>
          </a:r>
        </a:p>
      </dgm:t>
    </dgm:pt>
    <dgm:pt modelId="{673A7656-F715-41A4-AC23-8343DF712E92}" type="parTrans" cxnId="{41E2A310-DAA7-4FD2-A08E-4DB4C9DC2D1C}">
      <dgm:prSet/>
      <dgm:spPr/>
      <dgm:t>
        <a:bodyPr/>
        <a:lstStyle/>
        <a:p>
          <a:endParaRPr lang="es-MX"/>
        </a:p>
      </dgm:t>
    </dgm:pt>
    <dgm:pt modelId="{839E9E49-F07F-42F4-954D-E5BDD1B772B3}" type="sibTrans" cxnId="{41E2A310-DAA7-4FD2-A08E-4DB4C9DC2D1C}">
      <dgm:prSet/>
      <dgm:spPr/>
      <dgm:t>
        <a:bodyPr/>
        <a:lstStyle/>
        <a:p>
          <a:endParaRPr lang="es-MX"/>
        </a:p>
      </dgm:t>
    </dgm:pt>
    <dgm:pt modelId="{A6CC2465-B7B9-4369-9344-41DC3DD23570}">
      <dgm:prSet phldrT="[Texto]" custT="1"/>
      <dgm:spPr>
        <a:solidFill>
          <a:schemeClr val="tx2">
            <a:lumMod val="50000"/>
          </a:schemeClr>
        </a:solidFill>
      </dgm:spPr>
      <dgm:t>
        <a:bodyPr/>
        <a:lstStyle/>
        <a:p>
          <a:r>
            <a:rPr lang="es-MX" sz="2400" dirty="0">
              <a:latin typeface="Bahnschrift SemiBold SemiConden" panose="020B0502040204020203" pitchFamily="34" charset="0"/>
            </a:rPr>
            <a:t>3° Diputaciones por Representación Proporcional (RP)</a:t>
          </a:r>
        </a:p>
      </dgm:t>
    </dgm:pt>
    <dgm:pt modelId="{5D1442B2-7C35-41B5-AE11-C2D3B3859D22}" type="parTrans" cxnId="{980B413E-6972-4677-87AE-426847AB54A6}">
      <dgm:prSet/>
      <dgm:spPr/>
      <dgm:t>
        <a:bodyPr/>
        <a:lstStyle/>
        <a:p>
          <a:endParaRPr lang="es-MX"/>
        </a:p>
      </dgm:t>
    </dgm:pt>
    <dgm:pt modelId="{9A10A5A1-3927-4F16-ABF5-98EF2950A229}" type="sibTrans" cxnId="{980B413E-6972-4677-87AE-426847AB54A6}">
      <dgm:prSet/>
      <dgm:spPr/>
      <dgm:t>
        <a:bodyPr/>
        <a:lstStyle/>
        <a:p>
          <a:endParaRPr lang="es-MX"/>
        </a:p>
      </dgm:t>
    </dgm:pt>
    <dgm:pt modelId="{9CBE8084-A866-41BF-B7AE-BDFE5E62E3A1}">
      <dgm:prSet phldrT="[Texto]" custT="1"/>
      <dgm:spPr>
        <a:solidFill>
          <a:schemeClr val="tx2">
            <a:lumMod val="50000"/>
          </a:schemeClr>
        </a:solidFill>
      </dgm:spPr>
      <dgm:t>
        <a:bodyPr/>
        <a:lstStyle/>
        <a:p>
          <a:r>
            <a:rPr lang="es-MX" sz="2400" dirty="0">
              <a:latin typeface="Bahnschrift SemiBold SemiConden" panose="020B0502040204020203" pitchFamily="34" charset="0"/>
            </a:rPr>
            <a:t>4° Cómputos Parciales Municipales</a:t>
          </a:r>
        </a:p>
      </dgm:t>
    </dgm:pt>
    <dgm:pt modelId="{C193617A-45E1-4002-B77A-AAF36E1B300E}" type="parTrans" cxnId="{FDF0793A-2F5E-44A9-9C59-C6E2B1B4DCA6}">
      <dgm:prSet/>
      <dgm:spPr/>
      <dgm:t>
        <a:bodyPr/>
        <a:lstStyle/>
        <a:p>
          <a:endParaRPr lang="es-MX"/>
        </a:p>
      </dgm:t>
    </dgm:pt>
    <dgm:pt modelId="{9591FAA7-78CC-4565-B229-C4B4FBFA6356}" type="sibTrans" cxnId="{FDF0793A-2F5E-44A9-9C59-C6E2B1B4DCA6}">
      <dgm:prSet/>
      <dgm:spPr/>
      <dgm:t>
        <a:bodyPr/>
        <a:lstStyle/>
        <a:p>
          <a:endParaRPr lang="es-MX"/>
        </a:p>
      </dgm:t>
    </dgm:pt>
    <dgm:pt modelId="{BDE515CE-4513-409F-AC98-6B492122B290}">
      <dgm:prSet phldrT="[Texto]" custT="1"/>
      <dgm:spPr>
        <a:solidFill>
          <a:schemeClr val="tx2">
            <a:lumMod val="50000"/>
          </a:schemeClr>
        </a:solidFill>
      </dgm:spPr>
      <dgm:t>
        <a:bodyPr/>
        <a:lstStyle/>
        <a:p>
          <a:r>
            <a:rPr lang="es-MX" sz="2400" dirty="0">
              <a:latin typeface="Bahnschrift SemiBold SemiConden" panose="020B0502040204020203" pitchFamily="34" charset="0"/>
            </a:rPr>
            <a:t>5° Cómputo Total Municipal</a:t>
          </a:r>
        </a:p>
      </dgm:t>
    </dgm:pt>
    <dgm:pt modelId="{16DA2DDC-E349-4CC0-890D-716B931A2E51}" type="parTrans" cxnId="{DC02B797-F8D0-42FA-86FE-5C98CA420C25}">
      <dgm:prSet/>
      <dgm:spPr/>
      <dgm:t>
        <a:bodyPr/>
        <a:lstStyle/>
        <a:p>
          <a:endParaRPr lang="es-MX"/>
        </a:p>
      </dgm:t>
    </dgm:pt>
    <dgm:pt modelId="{7ECAE788-1F2D-4270-BE67-214D14B61779}" type="sibTrans" cxnId="{DC02B797-F8D0-42FA-86FE-5C98CA420C25}">
      <dgm:prSet/>
      <dgm:spPr/>
      <dgm:t>
        <a:bodyPr/>
        <a:lstStyle/>
        <a:p>
          <a:endParaRPr lang="es-MX"/>
        </a:p>
      </dgm:t>
    </dgm:pt>
    <dgm:pt modelId="{5A6AABD6-A388-4D4B-A3C1-46867F27BF25}" type="pres">
      <dgm:prSet presAssocID="{4FF928DD-A1CD-4CC0-8361-9280543CFEE5}" presName="hierChild1" presStyleCnt="0">
        <dgm:presLayoutVars>
          <dgm:orgChart val="1"/>
          <dgm:chPref val="1"/>
          <dgm:dir/>
          <dgm:animOne val="branch"/>
          <dgm:animLvl val="lvl"/>
          <dgm:resizeHandles/>
        </dgm:presLayoutVars>
      </dgm:prSet>
      <dgm:spPr/>
    </dgm:pt>
    <dgm:pt modelId="{3148982D-B663-4C5F-9252-B0C218A4F580}" type="pres">
      <dgm:prSet presAssocID="{DE5AC1B9-BAB2-418B-ABE8-465BC7590755}" presName="hierRoot1" presStyleCnt="0">
        <dgm:presLayoutVars>
          <dgm:hierBranch val="init"/>
        </dgm:presLayoutVars>
      </dgm:prSet>
      <dgm:spPr/>
    </dgm:pt>
    <dgm:pt modelId="{2A354D75-DF57-4A77-8CD1-443D0E3D50E1}" type="pres">
      <dgm:prSet presAssocID="{DE5AC1B9-BAB2-418B-ABE8-465BC7590755}" presName="rootComposite1" presStyleCnt="0"/>
      <dgm:spPr/>
    </dgm:pt>
    <dgm:pt modelId="{53E288B8-1744-4F1D-8AC6-0EF6C54EBA8A}" type="pres">
      <dgm:prSet presAssocID="{DE5AC1B9-BAB2-418B-ABE8-465BC7590755}" presName="rootText1" presStyleLbl="node0" presStyleIdx="0" presStyleCnt="2" custScaleX="121063" custLinFactNeighborY="-10658">
        <dgm:presLayoutVars>
          <dgm:chPref val="3"/>
        </dgm:presLayoutVars>
      </dgm:prSet>
      <dgm:spPr/>
    </dgm:pt>
    <dgm:pt modelId="{815D1863-1132-4694-914D-19F5EF1DB841}" type="pres">
      <dgm:prSet presAssocID="{DE5AC1B9-BAB2-418B-ABE8-465BC7590755}" presName="rootConnector1" presStyleLbl="node1" presStyleIdx="0" presStyleCnt="0"/>
      <dgm:spPr/>
    </dgm:pt>
    <dgm:pt modelId="{E5330EA3-C2B0-4EB7-A71B-655497B1B7D4}" type="pres">
      <dgm:prSet presAssocID="{DE5AC1B9-BAB2-418B-ABE8-465BC7590755}" presName="hierChild2" presStyleCnt="0"/>
      <dgm:spPr/>
    </dgm:pt>
    <dgm:pt modelId="{CE40DED8-99C7-4A11-92A1-B285D912625C}" type="pres">
      <dgm:prSet presAssocID="{6F20128E-719F-482A-A443-E6A3AC5E8230}" presName="Name64" presStyleLbl="parChTrans1D2" presStyleIdx="0" presStyleCnt="5"/>
      <dgm:spPr/>
    </dgm:pt>
    <dgm:pt modelId="{C96E2352-0E17-4B49-9BF2-2CC0E32A5E80}" type="pres">
      <dgm:prSet presAssocID="{5CEFA239-D713-4B14-8234-CC18CDA6D5D5}" presName="hierRoot2" presStyleCnt="0">
        <dgm:presLayoutVars>
          <dgm:hierBranch val="init"/>
        </dgm:presLayoutVars>
      </dgm:prSet>
      <dgm:spPr/>
    </dgm:pt>
    <dgm:pt modelId="{6C1FEDAB-2BDD-47B5-9BC1-5C8CF8BF6311}" type="pres">
      <dgm:prSet presAssocID="{5CEFA239-D713-4B14-8234-CC18CDA6D5D5}" presName="rootComposite" presStyleCnt="0"/>
      <dgm:spPr/>
    </dgm:pt>
    <dgm:pt modelId="{FB707392-3477-42AE-8D46-E4986DC80777}" type="pres">
      <dgm:prSet presAssocID="{5CEFA239-D713-4B14-8234-CC18CDA6D5D5}" presName="rootText" presStyleLbl="node2" presStyleIdx="0" presStyleCnt="5" custScaleX="195300" custLinFactNeighborY="-10658">
        <dgm:presLayoutVars>
          <dgm:chPref val="3"/>
        </dgm:presLayoutVars>
      </dgm:prSet>
      <dgm:spPr/>
    </dgm:pt>
    <dgm:pt modelId="{76D8E8F3-E43C-4ED9-85D0-08911588438F}" type="pres">
      <dgm:prSet presAssocID="{5CEFA239-D713-4B14-8234-CC18CDA6D5D5}" presName="rootConnector" presStyleLbl="node2" presStyleIdx="0" presStyleCnt="5"/>
      <dgm:spPr/>
    </dgm:pt>
    <dgm:pt modelId="{E8789114-1F7E-42EB-A610-2DB4682E48BB}" type="pres">
      <dgm:prSet presAssocID="{5CEFA239-D713-4B14-8234-CC18CDA6D5D5}" presName="hierChild4" presStyleCnt="0"/>
      <dgm:spPr/>
    </dgm:pt>
    <dgm:pt modelId="{6B43CA23-D9F7-4DB4-BFD6-1E6B0BC0D390}" type="pres">
      <dgm:prSet presAssocID="{5CEFA239-D713-4B14-8234-CC18CDA6D5D5}" presName="hierChild5" presStyleCnt="0"/>
      <dgm:spPr/>
    </dgm:pt>
    <dgm:pt modelId="{DEBB6107-CB85-4B97-8F82-8E9EE79257BC}" type="pres">
      <dgm:prSet presAssocID="{673A7656-F715-41A4-AC23-8343DF712E92}" presName="Name64" presStyleLbl="parChTrans1D2" presStyleIdx="1" presStyleCnt="5"/>
      <dgm:spPr/>
    </dgm:pt>
    <dgm:pt modelId="{73079E38-3B80-43CC-ACCE-9716117EB4C1}" type="pres">
      <dgm:prSet presAssocID="{BD523242-0C22-43C6-82F0-63B2B93BAF99}" presName="hierRoot2" presStyleCnt="0">
        <dgm:presLayoutVars>
          <dgm:hierBranch val="init"/>
        </dgm:presLayoutVars>
      </dgm:prSet>
      <dgm:spPr/>
    </dgm:pt>
    <dgm:pt modelId="{8094679D-75F3-4F09-BF21-0A2253D5E1B6}" type="pres">
      <dgm:prSet presAssocID="{BD523242-0C22-43C6-82F0-63B2B93BAF99}" presName="rootComposite" presStyleCnt="0"/>
      <dgm:spPr/>
    </dgm:pt>
    <dgm:pt modelId="{D8911D88-58B6-443E-8EFB-2AE3A6791815}" type="pres">
      <dgm:prSet presAssocID="{BD523242-0C22-43C6-82F0-63B2B93BAF99}" presName="rootText" presStyleLbl="node2" presStyleIdx="1" presStyleCnt="5" custScaleX="195300" custLinFactNeighborY="-10658">
        <dgm:presLayoutVars>
          <dgm:chPref val="3"/>
        </dgm:presLayoutVars>
      </dgm:prSet>
      <dgm:spPr/>
    </dgm:pt>
    <dgm:pt modelId="{F3B4A15C-C5B6-4CC6-8406-4A658749A062}" type="pres">
      <dgm:prSet presAssocID="{BD523242-0C22-43C6-82F0-63B2B93BAF99}" presName="rootConnector" presStyleLbl="node2" presStyleIdx="1" presStyleCnt="5"/>
      <dgm:spPr/>
    </dgm:pt>
    <dgm:pt modelId="{66B783C4-2C63-404D-BA87-F0961E856F7F}" type="pres">
      <dgm:prSet presAssocID="{BD523242-0C22-43C6-82F0-63B2B93BAF99}" presName="hierChild4" presStyleCnt="0"/>
      <dgm:spPr/>
    </dgm:pt>
    <dgm:pt modelId="{9FA8AF80-FBFC-4F9A-B877-504C4DDDB37C}" type="pres">
      <dgm:prSet presAssocID="{BD523242-0C22-43C6-82F0-63B2B93BAF99}" presName="hierChild5" presStyleCnt="0"/>
      <dgm:spPr/>
    </dgm:pt>
    <dgm:pt modelId="{95D8C29F-5AA4-4358-AFD3-F610754D489C}" type="pres">
      <dgm:prSet presAssocID="{5D1442B2-7C35-41B5-AE11-C2D3B3859D22}" presName="Name64" presStyleLbl="parChTrans1D2" presStyleIdx="2" presStyleCnt="5"/>
      <dgm:spPr/>
    </dgm:pt>
    <dgm:pt modelId="{89AA39BE-79C5-41E3-990B-B23B5C0DB5CB}" type="pres">
      <dgm:prSet presAssocID="{A6CC2465-B7B9-4369-9344-41DC3DD23570}" presName="hierRoot2" presStyleCnt="0">
        <dgm:presLayoutVars>
          <dgm:hierBranch val="init"/>
        </dgm:presLayoutVars>
      </dgm:prSet>
      <dgm:spPr/>
    </dgm:pt>
    <dgm:pt modelId="{F9D717CB-B216-44F5-99F2-6E1CE2726E60}" type="pres">
      <dgm:prSet presAssocID="{A6CC2465-B7B9-4369-9344-41DC3DD23570}" presName="rootComposite" presStyleCnt="0"/>
      <dgm:spPr/>
    </dgm:pt>
    <dgm:pt modelId="{86449FD4-27B0-430D-981C-4633F24A31BE}" type="pres">
      <dgm:prSet presAssocID="{A6CC2465-B7B9-4369-9344-41DC3DD23570}" presName="rootText" presStyleLbl="node2" presStyleIdx="2" presStyleCnt="5" custScaleX="195300" custLinFactNeighborY="-10658">
        <dgm:presLayoutVars>
          <dgm:chPref val="3"/>
        </dgm:presLayoutVars>
      </dgm:prSet>
      <dgm:spPr/>
    </dgm:pt>
    <dgm:pt modelId="{FE40738D-E23D-4740-A715-ABEE0909D252}" type="pres">
      <dgm:prSet presAssocID="{A6CC2465-B7B9-4369-9344-41DC3DD23570}" presName="rootConnector" presStyleLbl="node2" presStyleIdx="2" presStyleCnt="5"/>
      <dgm:spPr/>
    </dgm:pt>
    <dgm:pt modelId="{437A7D45-8961-42C8-9CDF-D8275BAB61FF}" type="pres">
      <dgm:prSet presAssocID="{A6CC2465-B7B9-4369-9344-41DC3DD23570}" presName="hierChild4" presStyleCnt="0"/>
      <dgm:spPr/>
    </dgm:pt>
    <dgm:pt modelId="{AB79B04E-0FAD-4EAE-B027-15150EA4F09E}" type="pres">
      <dgm:prSet presAssocID="{A6CC2465-B7B9-4369-9344-41DC3DD23570}" presName="hierChild5" presStyleCnt="0"/>
      <dgm:spPr/>
    </dgm:pt>
    <dgm:pt modelId="{0F8642DE-AF9C-4C4E-90AB-0BB9EF56EE04}" type="pres">
      <dgm:prSet presAssocID="{DE5AC1B9-BAB2-418B-ABE8-465BC7590755}" presName="hierChild3" presStyleCnt="0"/>
      <dgm:spPr/>
    </dgm:pt>
    <dgm:pt modelId="{A8A28D67-2CC0-45D4-A528-C24596B98780}" type="pres">
      <dgm:prSet presAssocID="{0137A186-7DA3-4A64-B5BE-924C49F71D1A}" presName="hierRoot1" presStyleCnt="0">
        <dgm:presLayoutVars>
          <dgm:hierBranch val="init"/>
        </dgm:presLayoutVars>
      </dgm:prSet>
      <dgm:spPr/>
    </dgm:pt>
    <dgm:pt modelId="{C85FCED9-EE72-4388-9B0E-97A85DEB0EFA}" type="pres">
      <dgm:prSet presAssocID="{0137A186-7DA3-4A64-B5BE-924C49F71D1A}" presName="rootComposite1" presStyleCnt="0"/>
      <dgm:spPr/>
    </dgm:pt>
    <dgm:pt modelId="{BFAA1963-EB9A-4DC0-A151-33B802F8A9DE}" type="pres">
      <dgm:prSet presAssocID="{0137A186-7DA3-4A64-B5BE-924C49F71D1A}" presName="rootText1" presStyleLbl="node0" presStyleIdx="1" presStyleCnt="2" custScaleX="121063" custLinFactNeighborY="-31700">
        <dgm:presLayoutVars>
          <dgm:chPref val="3"/>
        </dgm:presLayoutVars>
      </dgm:prSet>
      <dgm:spPr/>
    </dgm:pt>
    <dgm:pt modelId="{654A233A-773C-4677-91EF-59A7CC080BC1}" type="pres">
      <dgm:prSet presAssocID="{0137A186-7DA3-4A64-B5BE-924C49F71D1A}" presName="rootConnector1" presStyleLbl="node1" presStyleIdx="0" presStyleCnt="0"/>
      <dgm:spPr/>
    </dgm:pt>
    <dgm:pt modelId="{999874BE-340B-4EBA-A4EF-BF6158963A9B}" type="pres">
      <dgm:prSet presAssocID="{0137A186-7DA3-4A64-B5BE-924C49F71D1A}" presName="hierChild2" presStyleCnt="0"/>
      <dgm:spPr/>
    </dgm:pt>
    <dgm:pt modelId="{D0A82CA1-C6E3-40A5-ADD9-6298DF1FA1F0}" type="pres">
      <dgm:prSet presAssocID="{C193617A-45E1-4002-B77A-AAF36E1B300E}" presName="Name64" presStyleLbl="parChTrans1D2" presStyleIdx="3" presStyleCnt="5"/>
      <dgm:spPr/>
    </dgm:pt>
    <dgm:pt modelId="{23F3C0D8-7E46-4ACA-B0FC-A3DA2CD6BB55}" type="pres">
      <dgm:prSet presAssocID="{9CBE8084-A866-41BF-B7AE-BDFE5E62E3A1}" presName="hierRoot2" presStyleCnt="0">
        <dgm:presLayoutVars>
          <dgm:hierBranch val="init"/>
        </dgm:presLayoutVars>
      </dgm:prSet>
      <dgm:spPr/>
    </dgm:pt>
    <dgm:pt modelId="{568A005A-4579-471B-BC9E-3DDF8CF7422A}" type="pres">
      <dgm:prSet presAssocID="{9CBE8084-A866-41BF-B7AE-BDFE5E62E3A1}" presName="rootComposite" presStyleCnt="0"/>
      <dgm:spPr/>
    </dgm:pt>
    <dgm:pt modelId="{BF96E2AA-30F8-46AC-A9E6-E1C87DFD909E}" type="pres">
      <dgm:prSet presAssocID="{9CBE8084-A866-41BF-B7AE-BDFE5E62E3A1}" presName="rootText" presStyleLbl="node2" presStyleIdx="3" presStyleCnt="5" custScaleX="195300" custLinFactNeighborY="-31700">
        <dgm:presLayoutVars>
          <dgm:chPref val="3"/>
        </dgm:presLayoutVars>
      </dgm:prSet>
      <dgm:spPr/>
    </dgm:pt>
    <dgm:pt modelId="{E428C6B9-FD33-4A35-972D-32ABCF55253D}" type="pres">
      <dgm:prSet presAssocID="{9CBE8084-A866-41BF-B7AE-BDFE5E62E3A1}" presName="rootConnector" presStyleLbl="node2" presStyleIdx="3" presStyleCnt="5"/>
      <dgm:spPr/>
    </dgm:pt>
    <dgm:pt modelId="{FDA2EBAE-01EE-4216-92F8-DA0EBC42F15C}" type="pres">
      <dgm:prSet presAssocID="{9CBE8084-A866-41BF-B7AE-BDFE5E62E3A1}" presName="hierChild4" presStyleCnt="0"/>
      <dgm:spPr/>
    </dgm:pt>
    <dgm:pt modelId="{0D4FFC27-0967-4B12-BB8D-F8040BEEC4F3}" type="pres">
      <dgm:prSet presAssocID="{9CBE8084-A866-41BF-B7AE-BDFE5E62E3A1}" presName="hierChild5" presStyleCnt="0"/>
      <dgm:spPr/>
    </dgm:pt>
    <dgm:pt modelId="{E75C6F4A-633E-4B8A-9E79-71833DA447EC}" type="pres">
      <dgm:prSet presAssocID="{16DA2DDC-E349-4CC0-890D-716B931A2E51}" presName="Name64" presStyleLbl="parChTrans1D2" presStyleIdx="4" presStyleCnt="5"/>
      <dgm:spPr/>
    </dgm:pt>
    <dgm:pt modelId="{55F14492-3A83-4E1A-B5DB-0087F916559A}" type="pres">
      <dgm:prSet presAssocID="{BDE515CE-4513-409F-AC98-6B492122B290}" presName="hierRoot2" presStyleCnt="0">
        <dgm:presLayoutVars>
          <dgm:hierBranch val="init"/>
        </dgm:presLayoutVars>
      </dgm:prSet>
      <dgm:spPr/>
    </dgm:pt>
    <dgm:pt modelId="{40C2D1BC-B1F9-4F5C-8179-6A330542CCE6}" type="pres">
      <dgm:prSet presAssocID="{BDE515CE-4513-409F-AC98-6B492122B290}" presName="rootComposite" presStyleCnt="0"/>
      <dgm:spPr/>
    </dgm:pt>
    <dgm:pt modelId="{DBBCC111-7EA7-45C2-8FF8-EE86F234155C}" type="pres">
      <dgm:prSet presAssocID="{BDE515CE-4513-409F-AC98-6B492122B290}" presName="rootText" presStyleLbl="node2" presStyleIdx="4" presStyleCnt="5" custScaleX="195300" custLinFactNeighborY="-31700">
        <dgm:presLayoutVars>
          <dgm:chPref val="3"/>
        </dgm:presLayoutVars>
      </dgm:prSet>
      <dgm:spPr/>
    </dgm:pt>
    <dgm:pt modelId="{9DD0BC5B-90D3-411B-A180-5641C0ADFB3C}" type="pres">
      <dgm:prSet presAssocID="{BDE515CE-4513-409F-AC98-6B492122B290}" presName="rootConnector" presStyleLbl="node2" presStyleIdx="4" presStyleCnt="5"/>
      <dgm:spPr/>
    </dgm:pt>
    <dgm:pt modelId="{00A1BE8B-A7D8-43B5-BB60-877AEB527BD2}" type="pres">
      <dgm:prSet presAssocID="{BDE515CE-4513-409F-AC98-6B492122B290}" presName="hierChild4" presStyleCnt="0"/>
      <dgm:spPr/>
    </dgm:pt>
    <dgm:pt modelId="{053F0845-EAB1-477D-BC32-5BFC84049423}" type="pres">
      <dgm:prSet presAssocID="{BDE515CE-4513-409F-AC98-6B492122B290}" presName="hierChild5" presStyleCnt="0"/>
      <dgm:spPr/>
    </dgm:pt>
    <dgm:pt modelId="{6EBBE00D-8571-4A59-B8C4-F5B84B49739C}" type="pres">
      <dgm:prSet presAssocID="{0137A186-7DA3-4A64-B5BE-924C49F71D1A}" presName="hierChild3" presStyleCnt="0"/>
      <dgm:spPr/>
    </dgm:pt>
  </dgm:ptLst>
  <dgm:cxnLst>
    <dgm:cxn modelId="{41E2A310-DAA7-4FD2-A08E-4DB4C9DC2D1C}" srcId="{DE5AC1B9-BAB2-418B-ABE8-465BC7590755}" destId="{BD523242-0C22-43C6-82F0-63B2B93BAF99}" srcOrd="1" destOrd="0" parTransId="{673A7656-F715-41A4-AC23-8343DF712E92}" sibTransId="{839E9E49-F07F-42F4-954D-E5BDD1B772B3}"/>
    <dgm:cxn modelId="{FBC3D41B-59D2-409B-8F85-A4CAC628068E}" type="presOf" srcId="{A6CC2465-B7B9-4369-9344-41DC3DD23570}" destId="{86449FD4-27B0-430D-981C-4633F24A31BE}" srcOrd="0" destOrd="0" presId="urn:microsoft.com/office/officeart/2009/3/layout/HorizontalOrganizationChart"/>
    <dgm:cxn modelId="{7D856F23-09BB-437C-A49E-02138D4F7D18}" type="presOf" srcId="{6F20128E-719F-482A-A443-E6A3AC5E8230}" destId="{CE40DED8-99C7-4A11-92A1-B285D912625C}" srcOrd="0" destOrd="0" presId="urn:microsoft.com/office/officeart/2009/3/layout/HorizontalOrganizationChart"/>
    <dgm:cxn modelId="{FB2FA734-6A83-4C98-BC3F-C03F7E4C8038}" type="presOf" srcId="{BDE515CE-4513-409F-AC98-6B492122B290}" destId="{DBBCC111-7EA7-45C2-8FF8-EE86F234155C}" srcOrd="0" destOrd="0" presId="urn:microsoft.com/office/officeart/2009/3/layout/HorizontalOrganizationChart"/>
    <dgm:cxn modelId="{FDF0793A-2F5E-44A9-9C59-C6E2B1B4DCA6}" srcId="{0137A186-7DA3-4A64-B5BE-924C49F71D1A}" destId="{9CBE8084-A866-41BF-B7AE-BDFE5E62E3A1}" srcOrd="0" destOrd="0" parTransId="{C193617A-45E1-4002-B77A-AAF36E1B300E}" sibTransId="{9591FAA7-78CC-4565-B229-C4B4FBFA6356}"/>
    <dgm:cxn modelId="{980B413E-6972-4677-87AE-426847AB54A6}" srcId="{DE5AC1B9-BAB2-418B-ABE8-465BC7590755}" destId="{A6CC2465-B7B9-4369-9344-41DC3DD23570}" srcOrd="2" destOrd="0" parTransId="{5D1442B2-7C35-41B5-AE11-C2D3B3859D22}" sibTransId="{9A10A5A1-3927-4F16-ABF5-98EF2950A229}"/>
    <dgm:cxn modelId="{A2E5483F-C61B-4436-B4D3-6455EA79358D}" srcId="{4FF928DD-A1CD-4CC0-8361-9280543CFEE5}" destId="{DE5AC1B9-BAB2-418B-ABE8-465BC7590755}" srcOrd="0" destOrd="0" parTransId="{5F6C224E-FD2E-4F4F-9693-F7DDF409580E}" sibTransId="{5CF708B7-ECAA-4723-8DA1-D3F0C81AD130}"/>
    <dgm:cxn modelId="{9CE1A840-4B54-4757-A474-845234A601AF}" type="presOf" srcId="{5CEFA239-D713-4B14-8234-CC18CDA6D5D5}" destId="{FB707392-3477-42AE-8D46-E4986DC80777}" srcOrd="0" destOrd="0" presId="urn:microsoft.com/office/officeart/2009/3/layout/HorizontalOrganizationChart"/>
    <dgm:cxn modelId="{05AFA143-6DE3-4CC0-A70C-38A49449331E}" type="presOf" srcId="{C193617A-45E1-4002-B77A-AAF36E1B300E}" destId="{D0A82CA1-C6E3-40A5-ADD9-6298DF1FA1F0}" srcOrd="0" destOrd="0" presId="urn:microsoft.com/office/officeart/2009/3/layout/HorizontalOrganizationChart"/>
    <dgm:cxn modelId="{108BCB7D-2B6E-44F9-BA36-CE4AF51DD292}" type="presOf" srcId="{BD523242-0C22-43C6-82F0-63B2B93BAF99}" destId="{D8911D88-58B6-443E-8EFB-2AE3A6791815}" srcOrd="0" destOrd="0" presId="urn:microsoft.com/office/officeart/2009/3/layout/HorizontalOrganizationChart"/>
    <dgm:cxn modelId="{4A6C4E7E-6BF4-4CC1-8066-AB3673BB1B8C}" type="presOf" srcId="{9CBE8084-A866-41BF-B7AE-BDFE5E62E3A1}" destId="{E428C6B9-FD33-4A35-972D-32ABCF55253D}" srcOrd="1" destOrd="0" presId="urn:microsoft.com/office/officeart/2009/3/layout/HorizontalOrganizationChart"/>
    <dgm:cxn modelId="{FA4CC681-C2CE-44DB-A664-BC1F41F245E8}" type="presOf" srcId="{673A7656-F715-41A4-AC23-8343DF712E92}" destId="{DEBB6107-CB85-4B97-8F82-8E9EE79257BC}" srcOrd="0" destOrd="0" presId="urn:microsoft.com/office/officeart/2009/3/layout/HorizontalOrganizationChart"/>
    <dgm:cxn modelId="{0F4DE786-A7E8-484D-ACC1-7E11E55151A5}" type="presOf" srcId="{0137A186-7DA3-4A64-B5BE-924C49F71D1A}" destId="{654A233A-773C-4677-91EF-59A7CC080BC1}" srcOrd="1" destOrd="0" presId="urn:microsoft.com/office/officeart/2009/3/layout/HorizontalOrganizationChart"/>
    <dgm:cxn modelId="{AAECCF88-D690-4E09-BD1F-34099CE82131}" type="presOf" srcId="{4FF928DD-A1CD-4CC0-8361-9280543CFEE5}" destId="{5A6AABD6-A388-4D4B-A3C1-46867F27BF25}" srcOrd="0" destOrd="0" presId="urn:microsoft.com/office/officeart/2009/3/layout/HorizontalOrganizationChart"/>
    <dgm:cxn modelId="{DC02B797-F8D0-42FA-86FE-5C98CA420C25}" srcId="{0137A186-7DA3-4A64-B5BE-924C49F71D1A}" destId="{BDE515CE-4513-409F-AC98-6B492122B290}" srcOrd="1" destOrd="0" parTransId="{16DA2DDC-E349-4CC0-890D-716B931A2E51}" sibTransId="{7ECAE788-1F2D-4270-BE67-214D14B61779}"/>
    <dgm:cxn modelId="{D88DD79B-D973-4C97-B0DE-3BEDB10CA3F0}" type="presOf" srcId="{9CBE8084-A866-41BF-B7AE-BDFE5E62E3A1}" destId="{BF96E2AA-30F8-46AC-A9E6-E1C87DFD909E}" srcOrd="0" destOrd="0" presId="urn:microsoft.com/office/officeart/2009/3/layout/HorizontalOrganizationChart"/>
    <dgm:cxn modelId="{9F9F749D-FA0B-41E3-9099-FE2515C8CCB5}" type="presOf" srcId="{5D1442B2-7C35-41B5-AE11-C2D3B3859D22}" destId="{95D8C29F-5AA4-4358-AFD3-F610754D489C}" srcOrd="0" destOrd="0" presId="urn:microsoft.com/office/officeart/2009/3/layout/HorizontalOrganizationChart"/>
    <dgm:cxn modelId="{BCDFD2A0-A29E-420A-A5E2-AF5DC6B53D04}" srcId="{4FF928DD-A1CD-4CC0-8361-9280543CFEE5}" destId="{0137A186-7DA3-4A64-B5BE-924C49F71D1A}" srcOrd="1" destOrd="0" parTransId="{7C40B7CD-C898-44FC-ACF5-C93F5AC8BCF4}" sibTransId="{05B08B51-264C-4735-A64A-1EF7B3720F01}"/>
    <dgm:cxn modelId="{13AE4AA1-E17A-4DE9-A8B8-6D685F520DC9}" type="presOf" srcId="{16DA2DDC-E349-4CC0-890D-716B931A2E51}" destId="{E75C6F4A-633E-4B8A-9E79-71833DA447EC}" srcOrd="0" destOrd="0" presId="urn:microsoft.com/office/officeart/2009/3/layout/HorizontalOrganizationChart"/>
    <dgm:cxn modelId="{63C3F0AE-05E1-4669-951A-2C9AAE2279CC}" type="presOf" srcId="{DE5AC1B9-BAB2-418B-ABE8-465BC7590755}" destId="{53E288B8-1744-4F1D-8AC6-0EF6C54EBA8A}" srcOrd="0" destOrd="0" presId="urn:microsoft.com/office/officeart/2009/3/layout/HorizontalOrganizationChart"/>
    <dgm:cxn modelId="{C97D1BC6-9D9C-4B23-89A9-DF8B9911941D}" type="presOf" srcId="{DE5AC1B9-BAB2-418B-ABE8-465BC7590755}" destId="{815D1863-1132-4694-914D-19F5EF1DB841}" srcOrd="1" destOrd="0" presId="urn:microsoft.com/office/officeart/2009/3/layout/HorizontalOrganizationChart"/>
    <dgm:cxn modelId="{321AB6CB-0CA0-4B9C-B7CB-91B50CAA98BD}" type="presOf" srcId="{A6CC2465-B7B9-4369-9344-41DC3DD23570}" destId="{FE40738D-E23D-4740-A715-ABEE0909D252}" srcOrd="1" destOrd="0" presId="urn:microsoft.com/office/officeart/2009/3/layout/HorizontalOrganizationChart"/>
    <dgm:cxn modelId="{792658D9-16AB-4132-9685-AC60ADC0B9A5}" srcId="{DE5AC1B9-BAB2-418B-ABE8-465BC7590755}" destId="{5CEFA239-D713-4B14-8234-CC18CDA6D5D5}" srcOrd="0" destOrd="0" parTransId="{6F20128E-719F-482A-A443-E6A3AC5E8230}" sibTransId="{EBB636C6-541D-4653-A5A2-B1558F003E62}"/>
    <dgm:cxn modelId="{9C3F43E6-F8F9-48F2-AFC1-5AD2363B3D4C}" type="presOf" srcId="{BDE515CE-4513-409F-AC98-6B492122B290}" destId="{9DD0BC5B-90D3-411B-A180-5641C0ADFB3C}" srcOrd="1" destOrd="0" presId="urn:microsoft.com/office/officeart/2009/3/layout/HorizontalOrganizationChart"/>
    <dgm:cxn modelId="{B9732EF0-219F-468C-99D7-9B7EBC45CA60}" type="presOf" srcId="{0137A186-7DA3-4A64-B5BE-924C49F71D1A}" destId="{BFAA1963-EB9A-4DC0-A151-33B802F8A9DE}" srcOrd="0" destOrd="0" presId="urn:microsoft.com/office/officeart/2009/3/layout/HorizontalOrganizationChart"/>
    <dgm:cxn modelId="{4FE11BF4-DEBB-4CEB-8375-934B90E29D14}" type="presOf" srcId="{BD523242-0C22-43C6-82F0-63B2B93BAF99}" destId="{F3B4A15C-C5B6-4CC6-8406-4A658749A062}" srcOrd="1" destOrd="0" presId="urn:microsoft.com/office/officeart/2009/3/layout/HorizontalOrganizationChart"/>
    <dgm:cxn modelId="{005639F7-CA91-4F70-9EB6-1FC1D188B2ED}" type="presOf" srcId="{5CEFA239-D713-4B14-8234-CC18CDA6D5D5}" destId="{76D8E8F3-E43C-4ED9-85D0-08911588438F}" srcOrd="1" destOrd="0" presId="urn:microsoft.com/office/officeart/2009/3/layout/HorizontalOrganizationChart"/>
    <dgm:cxn modelId="{F5D01461-29DD-4BC2-BDA0-E11B8F9304EF}" type="presParOf" srcId="{5A6AABD6-A388-4D4B-A3C1-46867F27BF25}" destId="{3148982D-B663-4C5F-9252-B0C218A4F580}" srcOrd="0" destOrd="0" presId="urn:microsoft.com/office/officeart/2009/3/layout/HorizontalOrganizationChart"/>
    <dgm:cxn modelId="{6B2C67EF-FCD0-4555-AD69-76525739BBC1}" type="presParOf" srcId="{3148982D-B663-4C5F-9252-B0C218A4F580}" destId="{2A354D75-DF57-4A77-8CD1-443D0E3D50E1}" srcOrd="0" destOrd="0" presId="urn:microsoft.com/office/officeart/2009/3/layout/HorizontalOrganizationChart"/>
    <dgm:cxn modelId="{0172AC4D-E5BA-4CD2-9815-26F3355C7078}" type="presParOf" srcId="{2A354D75-DF57-4A77-8CD1-443D0E3D50E1}" destId="{53E288B8-1744-4F1D-8AC6-0EF6C54EBA8A}" srcOrd="0" destOrd="0" presId="urn:microsoft.com/office/officeart/2009/3/layout/HorizontalOrganizationChart"/>
    <dgm:cxn modelId="{AD378878-294C-47C1-85C7-B68F5DF26778}" type="presParOf" srcId="{2A354D75-DF57-4A77-8CD1-443D0E3D50E1}" destId="{815D1863-1132-4694-914D-19F5EF1DB841}" srcOrd="1" destOrd="0" presId="urn:microsoft.com/office/officeart/2009/3/layout/HorizontalOrganizationChart"/>
    <dgm:cxn modelId="{58BFC34E-4307-4557-A24A-5ADFB25C8234}" type="presParOf" srcId="{3148982D-B663-4C5F-9252-B0C218A4F580}" destId="{E5330EA3-C2B0-4EB7-A71B-655497B1B7D4}" srcOrd="1" destOrd="0" presId="urn:microsoft.com/office/officeart/2009/3/layout/HorizontalOrganizationChart"/>
    <dgm:cxn modelId="{1E23CFC0-B29A-4C69-8340-8C63FF0053D2}" type="presParOf" srcId="{E5330EA3-C2B0-4EB7-A71B-655497B1B7D4}" destId="{CE40DED8-99C7-4A11-92A1-B285D912625C}" srcOrd="0" destOrd="0" presId="urn:microsoft.com/office/officeart/2009/3/layout/HorizontalOrganizationChart"/>
    <dgm:cxn modelId="{349AA8B0-7385-4A0A-84E5-2D62B70313DF}" type="presParOf" srcId="{E5330EA3-C2B0-4EB7-A71B-655497B1B7D4}" destId="{C96E2352-0E17-4B49-9BF2-2CC0E32A5E80}" srcOrd="1" destOrd="0" presId="urn:microsoft.com/office/officeart/2009/3/layout/HorizontalOrganizationChart"/>
    <dgm:cxn modelId="{4CF22B78-9C89-414B-8D97-5A113ACCACC8}" type="presParOf" srcId="{C96E2352-0E17-4B49-9BF2-2CC0E32A5E80}" destId="{6C1FEDAB-2BDD-47B5-9BC1-5C8CF8BF6311}" srcOrd="0" destOrd="0" presId="urn:microsoft.com/office/officeart/2009/3/layout/HorizontalOrganizationChart"/>
    <dgm:cxn modelId="{598A2066-D7C7-461E-AF23-520F2E1AAC94}" type="presParOf" srcId="{6C1FEDAB-2BDD-47B5-9BC1-5C8CF8BF6311}" destId="{FB707392-3477-42AE-8D46-E4986DC80777}" srcOrd="0" destOrd="0" presId="urn:microsoft.com/office/officeart/2009/3/layout/HorizontalOrganizationChart"/>
    <dgm:cxn modelId="{9674069C-9DCA-484F-B473-0B6D07F8354D}" type="presParOf" srcId="{6C1FEDAB-2BDD-47B5-9BC1-5C8CF8BF6311}" destId="{76D8E8F3-E43C-4ED9-85D0-08911588438F}" srcOrd="1" destOrd="0" presId="urn:microsoft.com/office/officeart/2009/3/layout/HorizontalOrganizationChart"/>
    <dgm:cxn modelId="{85C16B35-166D-4759-B3CE-C4DF71D40404}" type="presParOf" srcId="{C96E2352-0E17-4B49-9BF2-2CC0E32A5E80}" destId="{E8789114-1F7E-42EB-A610-2DB4682E48BB}" srcOrd="1" destOrd="0" presId="urn:microsoft.com/office/officeart/2009/3/layout/HorizontalOrganizationChart"/>
    <dgm:cxn modelId="{98AD52D2-881D-49E4-A4BB-2F213EC6AC85}" type="presParOf" srcId="{C96E2352-0E17-4B49-9BF2-2CC0E32A5E80}" destId="{6B43CA23-D9F7-4DB4-BFD6-1E6B0BC0D390}" srcOrd="2" destOrd="0" presId="urn:microsoft.com/office/officeart/2009/3/layout/HorizontalOrganizationChart"/>
    <dgm:cxn modelId="{35DC431D-FE8B-4FA1-BFAC-9578AA20631C}" type="presParOf" srcId="{E5330EA3-C2B0-4EB7-A71B-655497B1B7D4}" destId="{DEBB6107-CB85-4B97-8F82-8E9EE79257BC}" srcOrd="2" destOrd="0" presId="urn:microsoft.com/office/officeart/2009/3/layout/HorizontalOrganizationChart"/>
    <dgm:cxn modelId="{B11CD314-51B0-4635-AEAA-83048ABEE2CF}" type="presParOf" srcId="{E5330EA3-C2B0-4EB7-A71B-655497B1B7D4}" destId="{73079E38-3B80-43CC-ACCE-9716117EB4C1}" srcOrd="3" destOrd="0" presId="urn:microsoft.com/office/officeart/2009/3/layout/HorizontalOrganizationChart"/>
    <dgm:cxn modelId="{332B329F-5F4D-4F62-BA08-C091DE570F0E}" type="presParOf" srcId="{73079E38-3B80-43CC-ACCE-9716117EB4C1}" destId="{8094679D-75F3-4F09-BF21-0A2253D5E1B6}" srcOrd="0" destOrd="0" presId="urn:microsoft.com/office/officeart/2009/3/layout/HorizontalOrganizationChart"/>
    <dgm:cxn modelId="{DA9CBB16-C518-410E-AE97-995F5C4B2C8F}" type="presParOf" srcId="{8094679D-75F3-4F09-BF21-0A2253D5E1B6}" destId="{D8911D88-58B6-443E-8EFB-2AE3A6791815}" srcOrd="0" destOrd="0" presId="urn:microsoft.com/office/officeart/2009/3/layout/HorizontalOrganizationChart"/>
    <dgm:cxn modelId="{C1470866-8413-4F0F-AF41-39C7FE717F86}" type="presParOf" srcId="{8094679D-75F3-4F09-BF21-0A2253D5E1B6}" destId="{F3B4A15C-C5B6-4CC6-8406-4A658749A062}" srcOrd="1" destOrd="0" presId="urn:microsoft.com/office/officeart/2009/3/layout/HorizontalOrganizationChart"/>
    <dgm:cxn modelId="{137BDA4D-8776-4246-B667-E5D16A529BFD}" type="presParOf" srcId="{73079E38-3B80-43CC-ACCE-9716117EB4C1}" destId="{66B783C4-2C63-404D-BA87-F0961E856F7F}" srcOrd="1" destOrd="0" presId="urn:microsoft.com/office/officeart/2009/3/layout/HorizontalOrganizationChart"/>
    <dgm:cxn modelId="{19751026-A914-4C6D-87B8-A2B043CA3DA3}" type="presParOf" srcId="{73079E38-3B80-43CC-ACCE-9716117EB4C1}" destId="{9FA8AF80-FBFC-4F9A-B877-504C4DDDB37C}" srcOrd="2" destOrd="0" presId="urn:microsoft.com/office/officeart/2009/3/layout/HorizontalOrganizationChart"/>
    <dgm:cxn modelId="{244F401F-2215-4F74-9934-43D9012017FB}" type="presParOf" srcId="{E5330EA3-C2B0-4EB7-A71B-655497B1B7D4}" destId="{95D8C29F-5AA4-4358-AFD3-F610754D489C}" srcOrd="4" destOrd="0" presId="urn:microsoft.com/office/officeart/2009/3/layout/HorizontalOrganizationChart"/>
    <dgm:cxn modelId="{5B77389C-D066-4E51-BE97-ABB162D7E1E6}" type="presParOf" srcId="{E5330EA3-C2B0-4EB7-A71B-655497B1B7D4}" destId="{89AA39BE-79C5-41E3-990B-B23B5C0DB5CB}" srcOrd="5" destOrd="0" presId="urn:microsoft.com/office/officeart/2009/3/layout/HorizontalOrganizationChart"/>
    <dgm:cxn modelId="{94CF6C0F-B406-4366-94C2-3D0CFEA71D92}" type="presParOf" srcId="{89AA39BE-79C5-41E3-990B-B23B5C0DB5CB}" destId="{F9D717CB-B216-44F5-99F2-6E1CE2726E60}" srcOrd="0" destOrd="0" presId="urn:microsoft.com/office/officeart/2009/3/layout/HorizontalOrganizationChart"/>
    <dgm:cxn modelId="{C0B741F6-D33B-4CFE-97B2-7053A3964671}" type="presParOf" srcId="{F9D717CB-B216-44F5-99F2-6E1CE2726E60}" destId="{86449FD4-27B0-430D-981C-4633F24A31BE}" srcOrd="0" destOrd="0" presId="urn:microsoft.com/office/officeart/2009/3/layout/HorizontalOrganizationChart"/>
    <dgm:cxn modelId="{E299F7CF-4544-4661-866D-0862DB999A36}" type="presParOf" srcId="{F9D717CB-B216-44F5-99F2-6E1CE2726E60}" destId="{FE40738D-E23D-4740-A715-ABEE0909D252}" srcOrd="1" destOrd="0" presId="urn:microsoft.com/office/officeart/2009/3/layout/HorizontalOrganizationChart"/>
    <dgm:cxn modelId="{BD925DBE-85E1-436C-B24B-A518263C3299}" type="presParOf" srcId="{89AA39BE-79C5-41E3-990B-B23B5C0DB5CB}" destId="{437A7D45-8961-42C8-9CDF-D8275BAB61FF}" srcOrd="1" destOrd="0" presId="urn:microsoft.com/office/officeart/2009/3/layout/HorizontalOrganizationChart"/>
    <dgm:cxn modelId="{749FBBB2-75E8-47E1-8DCE-F223D77E4E6E}" type="presParOf" srcId="{89AA39BE-79C5-41E3-990B-B23B5C0DB5CB}" destId="{AB79B04E-0FAD-4EAE-B027-15150EA4F09E}" srcOrd="2" destOrd="0" presId="urn:microsoft.com/office/officeart/2009/3/layout/HorizontalOrganizationChart"/>
    <dgm:cxn modelId="{3942BD4C-7B96-4047-9992-4B1AA33173DB}" type="presParOf" srcId="{3148982D-B663-4C5F-9252-B0C218A4F580}" destId="{0F8642DE-AF9C-4C4E-90AB-0BB9EF56EE04}" srcOrd="2" destOrd="0" presId="urn:microsoft.com/office/officeart/2009/3/layout/HorizontalOrganizationChart"/>
    <dgm:cxn modelId="{E20FD566-BE84-4A03-8B6C-B9E8854ED548}" type="presParOf" srcId="{5A6AABD6-A388-4D4B-A3C1-46867F27BF25}" destId="{A8A28D67-2CC0-45D4-A528-C24596B98780}" srcOrd="1" destOrd="0" presId="urn:microsoft.com/office/officeart/2009/3/layout/HorizontalOrganizationChart"/>
    <dgm:cxn modelId="{29CEB4F3-661F-488B-931B-926C19E0D7CE}" type="presParOf" srcId="{A8A28D67-2CC0-45D4-A528-C24596B98780}" destId="{C85FCED9-EE72-4388-9B0E-97A85DEB0EFA}" srcOrd="0" destOrd="0" presId="urn:microsoft.com/office/officeart/2009/3/layout/HorizontalOrganizationChart"/>
    <dgm:cxn modelId="{EC5E9BE9-1EA3-467D-A6D3-CA3A72206608}" type="presParOf" srcId="{C85FCED9-EE72-4388-9B0E-97A85DEB0EFA}" destId="{BFAA1963-EB9A-4DC0-A151-33B802F8A9DE}" srcOrd="0" destOrd="0" presId="urn:microsoft.com/office/officeart/2009/3/layout/HorizontalOrganizationChart"/>
    <dgm:cxn modelId="{1E780B4E-27F8-4DDD-9E95-B1865B6173AE}" type="presParOf" srcId="{C85FCED9-EE72-4388-9B0E-97A85DEB0EFA}" destId="{654A233A-773C-4677-91EF-59A7CC080BC1}" srcOrd="1" destOrd="0" presId="urn:microsoft.com/office/officeart/2009/3/layout/HorizontalOrganizationChart"/>
    <dgm:cxn modelId="{C949DF02-D28C-43DB-B48A-7411DC759E53}" type="presParOf" srcId="{A8A28D67-2CC0-45D4-A528-C24596B98780}" destId="{999874BE-340B-4EBA-A4EF-BF6158963A9B}" srcOrd="1" destOrd="0" presId="urn:microsoft.com/office/officeart/2009/3/layout/HorizontalOrganizationChart"/>
    <dgm:cxn modelId="{547BDAB6-88EE-41EC-8D09-DE81ED1014F8}" type="presParOf" srcId="{999874BE-340B-4EBA-A4EF-BF6158963A9B}" destId="{D0A82CA1-C6E3-40A5-ADD9-6298DF1FA1F0}" srcOrd="0" destOrd="0" presId="urn:microsoft.com/office/officeart/2009/3/layout/HorizontalOrganizationChart"/>
    <dgm:cxn modelId="{36A56EC0-BE04-4FE0-9119-F300EC6E57D4}" type="presParOf" srcId="{999874BE-340B-4EBA-A4EF-BF6158963A9B}" destId="{23F3C0D8-7E46-4ACA-B0FC-A3DA2CD6BB55}" srcOrd="1" destOrd="0" presId="urn:microsoft.com/office/officeart/2009/3/layout/HorizontalOrganizationChart"/>
    <dgm:cxn modelId="{9C66BA37-AB95-4817-8B82-3207CB9884A9}" type="presParOf" srcId="{23F3C0D8-7E46-4ACA-B0FC-A3DA2CD6BB55}" destId="{568A005A-4579-471B-BC9E-3DDF8CF7422A}" srcOrd="0" destOrd="0" presId="urn:microsoft.com/office/officeart/2009/3/layout/HorizontalOrganizationChart"/>
    <dgm:cxn modelId="{EC8B9821-2A01-4F1D-AC5A-0F1DCA34537F}" type="presParOf" srcId="{568A005A-4579-471B-BC9E-3DDF8CF7422A}" destId="{BF96E2AA-30F8-46AC-A9E6-E1C87DFD909E}" srcOrd="0" destOrd="0" presId="urn:microsoft.com/office/officeart/2009/3/layout/HorizontalOrganizationChart"/>
    <dgm:cxn modelId="{9EA1BD3E-803D-4707-BF70-1412CDD1D568}" type="presParOf" srcId="{568A005A-4579-471B-BC9E-3DDF8CF7422A}" destId="{E428C6B9-FD33-4A35-972D-32ABCF55253D}" srcOrd="1" destOrd="0" presId="urn:microsoft.com/office/officeart/2009/3/layout/HorizontalOrganizationChart"/>
    <dgm:cxn modelId="{6C3AA3FB-881A-4D9C-AB2B-25150407B15F}" type="presParOf" srcId="{23F3C0D8-7E46-4ACA-B0FC-A3DA2CD6BB55}" destId="{FDA2EBAE-01EE-4216-92F8-DA0EBC42F15C}" srcOrd="1" destOrd="0" presId="urn:microsoft.com/office/officeart/2009/3/layout/HorizontalOrganizationChart"/>
    <dgm:cxn modelId="{51AAEEF7-5F19-40D2-875A-69DA7B86C3EE}" type="presParOf" srcId="{23F3C0D8-7E46-4ACA-B0FC-A3DA2CD6BB55}" destId="{0D4FFC27-0967-4B12-BB8D-F8040BEEC4F3}" srcOrd="2" destOrd="0" presId="urn:microsoft.com/office/officeart/2009/3/layout/HorizontalOrganizationChart"/>
    <dgm:cxn modelId="{322FDA89-72D3-4A70-AFF2-BC67C7887CDC}" type="presParOf" srcId="{999874BE-340B-4EBA-A4EF-BF6158963A9B}" destId="{E75C6F4A-633E-4B8A-9E79-71833DA447EC}" srcOrd="2" destOrd="0" presId="urn:microsoft.com/office/officeart/2009/3/layout/HorizontalOrganizationChart"/>
    <dgm:cxn modelId="{F2B7E1D8-5315-4DDF-95F8-9216BAEF21B6}" type="presParOf" srcId="{999874BE-340B-4EBA-A4EF-BF6158963A9B}" destId="{55F14492-3A83-4E1A-B5DB-0087F916559A}" srcOrd="3" destOrd="0" presId="urn:microsoft.com/office/officeart/2009/3/layout/HorizontalOrganizationChart"/>
    <dgm:cxn modelId="{17EBFBEA-F588-422B-BAA8-AA262FFD0576}" type="presParOf" srcId="{55F14492-3A83-4E1A-B5DB-0087F916559A}" destId="{40C2D1BC-B1F9-4F5C-8179-6A330542CCE6}" srcOrd="0" destOrd="0" presId="urn:microsoft.com/office/officeart/2009/3/layout/HorizontalOrganizationChart"/>
    <dgm:cxn modelId="{60BA375E-6F39-483A-8275-08DF00CBFCFA}" type="presParOf" srcId="{40C2D1BC-B1F9-4F5C-8179-6A330542CCE6}" destId="{DBBCC111-7EA7-45C2-8FF8-EE86F234155C}" srcOrd="0" destOrd="0" presId="urn:microsoft.com/office/officeart/2009/3/layout/HorizontalOrganizationChart"/>
    <dgm:cxn modelId="{42E4AECB-FBF3-4CFA-A2AE-3F06CC8A8D43}" type="presParOf" srcId="{40C2D1BC-B1F9-4F5C-8179-6A330542CCE6}" destId="{9DD0BC5B-90D3-411B-A180-5641C0ADFB3C}" srcOrd="1" destOrd="0" presId="urn:microsoft.com/office/officeart/2009/3/layout/HorizontalOrganizationChart"/>
    <dgm:cxn modelId="{12931A7F-3BC8-4C5C-B88D-C054D501738B}" type="presParOf" srcId="{55F14492-3A83-4E1A-B5DB-0087F916559A}" destId="{00A1BE8B-A7D8-43B5-BB60-877AEB527BD2}" srcOrd="1" destOrd="0" presId="urn:microsoft.com/office/officeart/2009/3/layout/HorizontalOrganizationChart"/>
    <dgm:cxn modelId="{D5FAF4A9-4A31-4471-B8B4-E9B5A8886C5B}" type="presParOf" srcId="{55F14492-3A83-4E1A-B5DB-0087F916559A}" destId="{053F0845-EAB1-477D-BC32-5BFC84049423}" srcOrd="2" destOrd="0" presId="urn:microsoft.com/office/officeart/2009/3/layout/HorizontalOrganizationChart"/>
    <dgm:cxn modelId="{6857EB17-5C3A-4F72-9DCB-AF27AF5A2CAD}" type="presParOf" srcId="{A8A28D67-2CC0-45D4-A528-C24596B98780}" destId="{6EBBE00D-8571-4A59-B8C4-F5B84B49739C}"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361096-CB78-4048-AAAE-3EF92242E91B}"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s-ES"/>
        </a:p>
      </dgm:t>
    </dgm:pt>
    <dgm:pt modelId="{DD685F4C-3686-4672-BC2E-0D33CF22B005}">
      <dgm:prSet custT="1"/>
      <dgm:spPr/>
      <dgm:t>
        <a:bodyPr/>
        <a:lstStyle/>
        <a:p>
          <a:pPr rtl="0"/>
          <a:r>
            <a:rPr lang="es-MX" sz="1200" dirty="0">
              <a:latin typeface="+mn-lt"/>
            </a:rPr>
            <a:t>El cómputo, se deberá realizar ininterrumpidamente hasta su conclusión</a:t>
          </a:r>
          <a:r>
            <a:rPr lang="es-MX" sz="1050" dirty="0">
              <a:latin typeface="+mn-lt"/>
            </a:rPr>
            <a:t>.</a:t>
          </a:r>
        </a:p>
      </dgm:t>
    </dgm:pt>
    <dgm:pt modelId="{0076FCA3-B090-43B9-8BDE-3D11EF515956}" type="parTrans" cxnId="{3FA41127-472F-41E7-BC7E-4C7B402FCE8E}">
      <dgm:prSet/>
      <dgm:spPr/>
      <dgm:t>
        <a:bodyPr/>
        <a:lstStyle/>
        <a:p>
          <a:endParaRPr lang="es-ES" sz="2400"/>
        </a:p>
      </dgm:t>
    </dgm:pt>
    <dgm:pt modelId="{EB3F7BDC-547F-40E9-8840-2B7ECF5175F0}" type="sibTrans" cxnId="{3FA41127-472F-41E7-BC7E-4C7B402FCE8E}">
      <dgm:prSet/>
      <dgm:spPr/>
      <dgm:t>
        <a:bodyPr/>
        <a:lstStyle/>
        <a:p>
          <a:endParaRPr lang="es-ES" sz="2400"/>
        </a:p>
      </dgm:t>
    </dgm:pt>
    <dgm:pt modelId="{E66CFCE7-7A48-4D03-85FE-37A62E0A5F18}">
      <dgm:prSet custT="1"/>
      <dgm:spPr/>
      <dgm:t>
        <a:bodyPr/>
        <a:lstStyle/>
        <a:p>
          <a:pPr rtl="0"/>
          <a:r>
            <a:rPr lang="es-MX" sz="1200" dirty="0">
              <a:latin typeface="+mn-lt"/>
            </a:rPr>
            <a:t>Si durante el desarrollo del mismo, se recibe del Distrito Cabecera de Municipio, el aviso y la procedencia de Recuento Total, éste deberá iniciarse al concluir el Cómputo en curso.</a:t>
          </a:r>
        </a:p>
      </dgm:t>
    </dgm:pt>
    <dgm:pt modelId="{106B2260-F1CB-4C85-BFD4-F05DE1D78DFD}" type="parTrans" cxnId="{F2284376-FD5F-4A0D-96AB-11A1C2B6A528}">
      <dgm:prSet/>
      <dgm:spPr/>
      <dgm:t>
        <a:bodyPr/>
        <a:lstStyle/>
        <a:p>
          <a:endParaRPr lang="es-ES" sz="2400"/>
        </a:p>
      </dgm:t>
    </dgm:pt>
    <dgm:pt modelId="{CE6B15CB-1CFC-4B3B-89D1-24B5D058BC00}" type="sibTrans" cxnId="{F2284376-FD5F-4A0D-96AB-11A1C2B6A528}">
      <dgm:prSet/>
      <dgm:spPr/>
      <dgm:t>
        <a:bodyPr/>
        <a:lstStyle/>
        <a:p>
          <a:endParaRPr lang="es-ES" sz="2400"/>
        </a:p>
      </dgm:t>
    </dgm:pt>
    <dgm:pt modelId="{26D51246-929C-4E08-9080-CFF378CB6DA6}" type="pres">
      <dgm:prSet presAssocID="{56361096-CB78-4048-AAAE-3EF92242E91B}" presName="vert0" presStyleCnt="0">
        <dgm:presLayoutVars>
          <dgm:dir/>
          <dgm:animOne val="branch"/>
          <dgm:animLvl val="lvl"/>
        </dgm:presLayoutVars>
      </dgm:prSet>
      <dgm:spPr/>
    </dgm:pt>
    <dgm:pt modelId="{B2AB821D-1297-4F96-AA29-3421547FBA61}" type="pres">
      <dgm:prSet presAssocID="{DD685F4C-3686-4672-BC2E-0D33CF22B005}" presName="thickLine" presStyleLbl="alignNode1" presStyleIdx="0" presStyleCnt="2"/>
      <dgm:spPr/>
    </dgm:pt>
    <dgm:pt modelId="{0F96553D-EFBE-4A51-BB82-52F7E34307BC}" type="pres">
      <dgm:prSet presAssocID="{DD685F4C-3686-4672-BC2E-0D33CF22B005}" presName="horz1" presStyleCnt="0"/>
      <dgm:spPr/>
    </dgm:pt>
    <dgm:pt modelId="{5338FF46-1DFB-4FDD-BF9C-65A570D83F04}" type="pres">
      <dgm:prSet presAssocID="{DD685F4C-3686-4672-BC2E-0D33CF22B005}" presName="tx1" presStyleLbl="revTx" presStyleIdx="0" presStyleCnt="2" custLinFactNeighborY="-15513"/>
      <dgm:spPr/>
    </dgm:pt>
    <dgm:pt modelId="{C5B253DB-A268-460D-8F7A-D0CC6EE9DC36}" type="pres">
      <dgm:prSet presAssocID="{DD685F4C-3686-4672-BC2E-0D33CF22B005}" presName="vert1" presStyleCnt="0"/>
      <dgm:spPr/>
    </dgm:pt>
    <dgm:pt modelId="{886437CB-9806-4730-915C-A72B86D2DE54}" type="pres">
      <dgm:prSet presAssocID="{E66CFCE7-7A48-4D03-85FE-37A62E0A5F18}" presName="thickLine" presStyleLbl="alignNode1" presStyleIdx="1" presStyleCnt="2"/>
      <dgm:spPr/>
    </dgm:pt>
    <dgm:pt modelId="{CB8329BA-9F32-4DFE-9378-2C2EA4FC341D}" type="pres">
      <dgm:prSet presAssocID="{E66CFCE7-7A48-4D03-85FE-37A62E0A5F18}" presName="horz1" presStyleCnt="0"/>
      <dgm:spPr/>
    </dgm:pt>
    <dgm:pt modelId="{340823FE-8373-4CBD-B901-BB18BED6AD93}" type="pres">
      <dgm:prSet presAssocID="{E66CFCE7-7A48-4D03-85FE-37A62E0A5F18}" presName="tx1" presStyleLbl="revTx" presStyleIdx="1" presStyleCnt="2"/>
      <dgm:spPr/>
    </dgm:pt>
    <dgm:pt modelId="{8D0071C2-7815-4825-9EBB-2735A397CE8B}" type="pres">
      <dgm:prSet presAssocID="{E66CFCE7-7A48-4D03-85FE-37A62E0A5F18}" presName="vert1" presStyleCnt="0"/>
      <dgm:spPr/>
    </dgm:pt>
  </dgm:ptLst>
  <dgm:cxnLst>
    <dgm:cxn modelId="{ABC87623-8D57-431E-BEC7-6CF0A569E3C2}" type="presOf" srcId="{DD685F4C-3686-4672-BC2E-0D33CF22B005}" destId="{5338FF46-1DFB-4FDD-BF9C-65A570D83F04}" srcOrd="0" destOrd="0" presId="urn:microsoft.com/office/officeart/2008/layout/LinedList"/>
    <dgm:cxn modelId="{3FA41127-472F-41E7-BC7E-4C7B402FCE8E}" srcId="{56361096-CB78-4048-AAAE-3EF92242E91B}" destId="{DD685F4C-3686-4672-BC2E-0D33CF22B005}" srcOrd="0" destOrd="0" parTransId="{0076FCA3-B090-43B9-8BDE-3D11EF515956}" sibTransId="{EB3F7BDC-547F-40E9-8840-2B7ECF5175F0}"/>
    <dgm:cxn modelId="{4CC7D36B-2F82-4CDE-A59C-1C16EFD56B67}" type="presOf" srcId="{56361096-CB78-4048-AAAE-3EF92242E91B}" destId="{26D51246-929C-4E08-9080-CFF378CB6DA6}" srcOrd="0" destOrd="0" presId="urn:microsoft.com/office/officeart/2008/layout/LinedList"/>
    <dgm:cxn modelId="{F2284376-FD5F-4A0D-96AB-11A1C2B6A528}" srcId="{56361096-CB78-4048-AAAE-3EF92242E91B}" destId="{E66CFCE7-7A48-4D03-85FE-37A62E0A5F18}" srcOrd="1" destOrd="0" parTransId="{106B2260-F1CB-4C85-BFD4-F05DE1D78DFD}" sibTransId="{CE6B15CB-1CFC-4B3B-89D1-24B5D058BC00}"/>
    <dgm:cxn modelId="{2431F685-400C-4C96-A39C-8EF33111BE38}" type="presOf" srcId="{E66CFCE7-7A48-4D03-85FE-37A62E0A5F18}" destId="{340823FE-8373-4CBD-B901-BB18BED6AD93}" srcOrd="0" destOrd="0" presId="urn:microsoft.com/office/officeart/2008/layout/LinedList"/>
    <dgm:cxn modelId="{49BB2597-9AB2-45CD-AE36-3B2129E7937E}" type="presParOf" srcId="{26D51246-929C-4E08-9080-CFF378CB6DA6}" destId="{B2AB821D-1297-4F96-AA29-3421547FBA61}" srcOrd="0" destOrd="0" presId="urn:microsoft.com/office/officeart/2008/layout/LinedList"/>
    <dgm:cxn modelId="{EC7790AB-0022-44BD-BFA0-21B679F4B8F8}" type="presParOf" srcId="{26D51246-929C-4E08-9080-CFF378CB6DA6}" destId="{0F96553D-EFBE-4A51-BB82-52F7E34307BC}" srcOrd="1" destOrd="0" presId="urn:microsoft.com/office/officeart/2008/layout/LinedList"/>
    <dgm:cxn modelId="{957DC4A4-A4D5-4B6C-98FA-1559D09A786B}" type="presParOf" srcId="{0F96553D-EFBE-4A51-BB82-52F7E34307BC}" destId="{5338FF46-1DFB-4FDD-BF9C-65A570D83F04}" srcOrd="0" destOrd="0" presId="urn:microsoft.com/office/officeart/2008/layout/LinedList"/>
    <dgm:cxn modelId="{CBA4DC10-3D51-49FF-B682-164ACEC13325}" type="presParOf" srcId="{0F96553D-EFBE-4A51-BB82-52F7E34307BC}" destId="{C5B253DB-A268-460D-8F7A-D0CC6EE9DC36}" srcOrd="1" destOrd="0" presId="urn:microsoft.com/office/officeart/2008/layout/LinedList"/>
    <dgm:cxn modelId="{AB8DC2F1-ECD5-4FC2-AFA5-299142907BF0}" type="presParOf" srcId="{26D51246-929C-4E08-9080-CFF378CB6DA6}" destId="{886437CB-9806-4730-915C-A72B86D2DE54}" srcOrd="2" destOrd="0" presId="urn:microsoft.com/office/officeart/2008/layout/LinedList"/>
    <dgm:cxn modelId="{11BAF100-942D-4232-99D4-613124A1850D}" type="presParOf" srcId="{26D51246-929C-4E08-9080-CFF378CB6DA6}" destId="{CB8329BA-9F32-4DFE-9378-2C2EA4FC341D}" srcOrd="3" destOrd="0" presId="urn:microsoft.com/office/officeart/2008/layout/LinedList"/>
    <dgm:cxn modelId="{F3E787D3-D8C8-46F8-8EE4-ADC43DEB42D7}" type="presParOf" srcId="{CB8329BA-9F32-4DFE-9378-2C2EA4FC341D}" destId="{340823FE-8373-4CBD-B901-BB18BED6AD93}" srcOrd="0" destOrd="0" presId="urn:microsoft.com/office/officeart/2008/layout/LinedList"/>
    <dgm:cxn modelId="{F3415EE6-95C5-45BE-8C01-2A7B668BADB0}" type="presParOf" srcId="{CB8329BA-9F32-4DFE-9378-2C2EA4FC341D}" destId="{8D0071C2-7815-4825-9EBB-2735A397CE8B}"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6592EA-7037-4541-A03E-922FCE5D03AD}" type="doc">
      <dgm:prSet loTypeId="urn:microsoft.com/office/officeart/2009/3/layout/StepUpProcess" loCatId="process" qsTypeId="urn:microsoft.com/office/officeart/2005/8/quickstyle/3d3" qsCatId="3D" csTypeId="urn:microsoft.com/office/officeart/2005/8/colors/accent5_2" csCatId="accent5" phldr="1"/>
      <dgm:spPr/>
      <dgm:t>
        <a:bodyPr/>
        <a:lstStyle/>
        <a:p>
          <a:endParaRPr lang="es-ES"/>
        </a:p>
      </dgm:t>
    </dgm:pt>
    <dgm:pt modelId="{89A1AC65-4A3F-4271-8069-C1042D4CDC59}">
      <dgm:prSet phldrT="[Texto]" custT="1"/>
      <dgm:spPr/>
      <dgm:t>
        <a:bodyPr/>
        <a:lstStyle/>
        <a:p>
          <a:pPr algn="just"/>
          <a:r>
            <a:rPr lang="es-MX" sz="1400" b="1" dirty="0">
              <a:latin typeface="Arial" panose="020B0604020202020204" pitchFamily="34" charset="0"/>
              <a:cs typeface="Arial" panose="020B0604020202020204" pitchFamily="34" charset="0"/>
            </a:rPr>
            <a:t>Los paquetes permanecerán de esta forma resguardados desde el momento de su recepción hasta el día en que se practique el cómputo correspondiente.</a:t>
          </a:r>
          <a:endParaRPr lang="es-ES" sz="1400" b="1" dirty="0">
            <a:latin typeface="Arial" panose="020B0604020202020204" pitchFamily="34" charset="0"/>
            <a:cs typeface="Arial" panose="020B0604020202020204" pitchFamily="34" charset="0"/>
          </a:endParaRPr>
        </a:p>
      </dgm:t>
    </dgm:pt>
    <dgm:pt modelId="{1C7511D9-E212-48E3-90D6-B829961DA372}" type="parTrans" cxnId="{0F6B6A3B-015D-47D4-9326-C89053EAD84F}">
      <dgm:prSet/>
      <dgm:spPr/>
      <dgm:t>
        <a:bodyPr/>
        <a:lstStyle/>
        <a:p>
          <a:endParaRPr lang="es-ES" sz="1200" b="1">
            <a:latin typeface="Century Gothic" panose="020B0502020202020204" pitchFamily="34" charset="0"/>
          </a:endParaRPr>
        </a:p>
      </dgm:t>
    </dgm:pt>
    <dgm:pt modelId="{D0892C38-C463-4C39-8A5A-5214359D113A}" type="sibTrans" cxnId="{0F6B6A3B-015D-47D4-9326-C89053EAD84F}">
      <dgm:prSet/>
      <dgm:spPr/>
      <dgm:t>
        <a:bodyPr/>
        <a:lstStyle/>
        <a:p>
          <a:endParaRPr lang="es-ES" sz="1200" b="1">
            <a:latin typeface="Century Gothic" panose="020B0502020202020204" pitchFamily="34" charset="0"/>
          </a:endParaRPr>
        </a:p>
      </dgm:t>
    </dgm:pt>
    <dgm:pt modelId="{3E6090D4-D0E3-49DA-959C-FBE98E069C81}">
      <dgm:prSet phldrT="[Texto]" custT="1"/>
      <dgm:spPr/>
      <dgm:t>
        <a:bodyPr/>
        <a:lstStyle/>
        <a:p>
          <a:pPr algn="just"/>
          <a:r>
            <a:rPr lang="es-MX" sz="1400" b="1" dirty="0">
              <a:latin typeface="Arial" panose="020B0604020202020204" pitchFamily="34" charset="0"/>
              <a:cs typeface="Arial" panose="020B0604020202020204" pitchFamily="34" charset="0"/>
            </a:rPr>
            <a:t>Recibido el último paquete electoral, la Presidencia del CED, como responsable de la salvaguarda de estos, dispondrá que sea cerrada con candados y sellada la puerta de acceso a la Bodega Electoral.</a:t>
          </a:r>
          <a:endParaRPr lang="es-ES" sz="1400" b="1" dirty="0">
            <a:latin typeface="Arial" panose="020B0604020202020204" pitchFamily="34" charset="0"/>
            <a:cs typeface="Arial" panose="020B0604020202020204" pitchFamily="34" charset="0"/>
          </a:endParaRPr>
        </a:p>
      </dgm:t>
    </dgm:pt>
    <dgm:pt modelId="{C9D3A58C-0913-4886-A8CD-C5301485C31E}" type="parTrans" cxnId="{47AC88E8-3971-45F6-ACC0-97E0B82A7DF1}">
      <dgm:prSet/>
      <dgm:spPr/>
      <dgm:t>
        <a:bodyPr/>
        <a:lstStyle/>
        <a:p>
          <a:endParaRPr lang="es-ES" sz="1200" b="1">
            <a:latin typeface="Century Gothic" panose="020B0502020202020204" pitchFamily="34" charset="0"/>
          </a:endParaRPr>
        </a:p>
      </dgm:t>
    </dgm:pt>
    <dgm:pt modelId="{40D3A4F4-38D5-479A-B484-D336A93103D1}" type="sibTrans" cxnId="{47AC88E8-3971-45F6-ACC0-97E0B82A7DF1}">
      <dgm:prSet/>
      <dgm:spPr/>
      <dgm:t>
        <a:bodyPr/>
        <a:lstStyle/>
        <a:p>
          <a:endParaRPr lang="es-ES" sz="1200" b="1">
            <a:latin typeface="Century Gothic" panose="020B0502020202020204" pitchFamily="34" charset="0"/>
          </a:endParaRPr>
        </a:p>
      </dgm:t>
    </dgm:pt>
    <dgm:pt modelId="{D335976F-191A-4B01-816C-384E0AD395B9}">
      <dgm:prSet phldrT="[Texto]" custT="1"/>
      <dgm:spPr/>
      <dgm:t>
        <a:bodyPr/>
        <a:lstStyle/>
        <a:p>
          <a:pPr algn="just"/>
          <a:r>
            <a:rPr lang="es-MX" sz="1400" b="1" dirty="0">
              <a:latin typeface="Arial" panose="020B0604020202020204" pitchFamily="34" charset="0"/>
              <a:cs typeface="Arial" panose="020B0604020202020204" pitchFamily="34" charset="0"/>
            </a:rPr>
            <a:t>De la recepción de los paquetes, se llevará un control estricto y al término se levantará acta circunstanciada</a:t>
          </a:r>
          <a:r>
            <a:rPr lang="es-MX" sz="1200" b="1" dirty="0">
              <a:latin typeface="Century Gothic" panose="020B0502020202020204" pitchFamily="34" charset="0"/>
            </a:rPr>
            <a:t>.</a:t>
          </a:r>
          <a:endParaRPr lang="es-ES" sz="1200" b="1" dirty="0">
            <a:latin typeface="Century Gothic" panose="020B0502020202020204" pitchFamily="34" charset="0"/>
          </a:endParaRPr>
        </a:p>
      </dgm:t>
    </dgm:pt>
    <dgm:pt modelId="{BDE49351-CA40-4527-A742-70AF71CC283D}" type="parTrans" cxnId="{BF77F79B-ABC4-4A1A-BD06-80EFAE309DB2}">
      <dgm:prSet/>
      <dgm:spPr/>
      <dgm:t>
        <a:bodyPr/>
        <a:lstStyle/>
        <a:p>
          <a:endParaRPr lang="es-ES" sz="1200" b="1">
            <a:latin typeface="Century Gothic" panose="020B0502020202020204" pitchFamily="34" charset="0"/>
          </a:endParaRPr>
        </a:p>
      </dgm:t>
    </dgm:pt>
    <dgm:pt modelId="{DFBEEB89-04ED-44A3-A36F-9AEBC18BA673}" type="sibTrans" cxnId="{BF77F79B-ABC4-4A1A-BD06-80EFAE309DB2}">
      <dgm:prSet/>
      <dgm:spPr/>
      <dgm:t>
        <a:bodyPr/>
        <a:lstStyle/>
        <a:p>
          <a:endParaRPr lang="es-ES" sz="1200" b="1">
            <a:latin typeface="Century Gothic" panose="020B0502020202020204" pitchFamily="34" charset="0"/>
          </a:endParaRPr>
        </a:p>
      </dgm:t>
    </dgm:pt>
    <dgm:pt modelId="{469154FC-1741-4017-8A4C-BB97F4E6D558}">
      <dgm:prSet custT="1"/>
      <dgm:spPr/>
      <dgm:t>
        <a:bodyPr/>
        <a:lstStyle/>
        <a:p>
          <a:pPr algn="just"/>
          <a:r>
            <a:rPr lang="es-MX" sz="1400" b="1" dirty="0">
              <a:latin typeface="Arial" panose="020B0604020202020204" pitchFamily="34" charset="0"/>
              <a:cs typeface="Arial" panose="020B0604020202020204" pitchFamily="34" charset="0"/>
            </a:rPr>
            <a:t>Si se recibieran paquetes electorales que correspondan a otro ámbito de competencia, el procedimiento se sujetará a lo asentado en el numeral 17 del anexo 14 del RE y a lo establecido en el punto A, apartado VI, de los Lineamientos para la detección, entrega e intercambio de paquetes</a:t>
          </a:r>
          <a:endParaRPr lang="es-ES" sz="1400" b="1" dirty="0">
            <a:latin typeface="Arial" panose="020B0604020202020204" pitchFamily="34" charset="0"/>
            <a:cs typeface="Arial" panose="020B0604020202020204" pitchFamily="34" charset="0"/>
          </a:endParaRPr>
        </a:p>
      </dgm:t>
    </dgm:pt>
    <dgm:pt modelId="{5BB8C79F-F387-43B2-A9BD-D5F67CD82A9E}" type="parTrans" cxnId="{74D76548-181F-4C70-A7B4-AEE261B1C02D}">
      <dgm:prSet/>
      <dgm:spPr/>
      <dgm:t>
        <a:bodyPr/>
        <a:lstStyle/>
        <a:p>
          <a:endParaRPr lang="es-ES" sz="1200" b="1">
            <a:latin typeface="Century Gothic" panose="020B0502020202020204" pitchFamily="34" charset="0"/>
          </a:endParaRPr>
        </a:p>
      </dgm:t>
    </dgm:pt>
    <dgm:pt modelId="{99797A51-3C0A-44BD-9DE4-A67EF5BF2B1B}" type="sibTrans" cxnId="{74D76548-181F-4C70-A7B4-AEE261B1C02D}">
      <dgm:prSet/>
      <dgm:spPr/>
      <dgm:t>
        <a:bodyPr/>
        <a:lstStyle/>
        <a:p>
          <a:endParaRPr lang="es-ES" sz="1200" b="1">
            <a:latin typeface="Century Gothic" panose="020B0502020202020204" pitchFamily="34" charset="0"/>
          </a:endParaRPr>
        </a:p>
      </dgm:t>
    </dgm:pt>
    <dgm:pt modelId="{45DC136A-6F32-4F2E-B371-266251197A23}" type="pres">
      <dgm:prSet presAssocID="{876592EA-7037-4541-A03E-922FCE5D03AD}" presName="rootnode" presStyleCnt="0">
        <dgm:presLayoutVars>
          <dgm:chMax/>
          <dgm:chPref/>
          <dgm:dir/>
          <dgm:animLvl val="lvl"/>
        </dgm:presLayoutVars>
      </dgm:prSet>
      <dgm:spPr/>
    </dgm:pt>
    <dgm:pt modelId="{3B7F9B41-B43C-429D-84B5-6F6AA3215AA9}" type="pres">
      <dgm:prSet presAssocID="{89A1AC65-4A3F-4271-8069-C1042D4CDC59}" presName="composite" presStyleCnt="0"/>
      <dgm:spPr/>
    </dgm:pt>
    <dgm:pt modelId="{396B980B-6758-4536-BC88-B2EC23FB8951}" type="pres">
      <dgm:prSet presAssocID="{89A1AC65-4A3F-4271-8069-C1042D4CDC59}" presName="LShape" presStyleLbl="alignNode1" presStyleIdx="0" presStyleCnt="7"/>
      <dgm:spPr/>
    </dgm:pt>
    <dgm:pt modelId="{25778D8F-FFC6-47E4-9BB3-CBD2F30E7397}" type="pres">
      <dgm:prSet presAssocID="{89A1AC65-4A3F-4271-8069-C1042D4CDC59}" presName="ParentText" presStyleLbl="revTx" presStyleIdx="0" presStyleCnt="4">
        <dgm:presLayoutVars>
          <dgm:chMax val="0"/>
          <dgm:chPref val="0"/>
          <dgm:bulletEnabled val="1"/>
        </dgm:presLayoutVars>
      </dgm:prSet>
      <dgm:spPr/>
    </dgm:pt>
    <dgm:pt modelId="{4B00F9F8-5004-4F36-92C8-EA41FA9F1398}" type="pres">
      <dgm:prSet presAssocID="{89A1AC65-4A3F-4271-8069-C1042D4CDC59}" presName="Triangle" presStyleLbl="alignNode1" presStyleIdx="1" presStyleCnt="7"/>
      <dgm:spPr/>
    </dgm:pt>
    <dgm:pt modelId="{38B53587-8CFC-44E9-9536-4FB14E6778D1}" type="pres">
      <dgm:prSet presAssocID="{D0892C38-C463-4C39-8A5A-5214359D113A}" presName="sibTrans" presStyleCnt="0"/>
      <dgm:spPr/>
    </dgm:pt>
    <dgm:pt modelId="{7E938EFB-1193-49F2-A143-1EE3AC8934B6}" type="pres">
      <dgm:prSet presAssocID="{D0892C38-C463-4C39-8A5A-5214359D113A}" presName="space" presStyleCnt="0"/>
      <dgm:spPr/>
    </dgm:pt>
    <dgm:pt modelId="{7BC2B63B-E139-4657-9A53-50552A795DA9}" type="pres">
      <dgm:prSet presAssocID="{3E6090D4-D0E3-49DA-959C-FBE98E069C81}" presName="composite" presStyleCnt="0"/>
      <dgm:spPr/>
    </dgm:pt>
    <dgm:pt modelId="{B058894B-364E-4E69-8F39-1F31DCB28FA5}" type="pres">
      <dgm:prSet presAssocID="{3E6090D4-D0E3-49DA-959C-FBE98E069C81}" presName="LShape" presStyleLbl="alignNode1" presStyleIdx="2" presStyleCnt="7"/>
      <dgm:spPr/>
    </dgm:pt>
    <dgm:pt modelId="{4B69359B-7404-48DB-8004-855BF2C7DE40}" type="pres">
      <dgm:prSet presAssocID="{3E6090D4-D0E3-49DA-959C-FBE98E069C81}" presName="ParentText" presStyleLbl="revTx" presStyleIdx="1" presStyleCnt="4">
        <dgm:presLayoutVars>
          <dgm:chMax val="0"/>
          <dgm:chPref val="0"/>
          <dgm:bulletEnabled val="1"/>
        </dgm:presLayoutVars>
      </dgm:prSet>
      <dgm:spPr/>
    </dgm:pt>
    <dgm:pt modelId="{5BA8F8B9-1B59-42A9-949F-D15F1AD8B0C1}" type="pres">
      <dgm:prSet presAssocID="{3E6090D4-D0E3-49DA-959C-FBE98E069C81}" presName="Triangle" presStyleLbl="alignNode1" presStyleIdx="3" presStyleCnt="7"/>
      <dgm:spPr/>
    </dgm:pt>
    <dgm:pt modelId="{F291FB75-F048-439C-AA0A-CEFF14114883}" type="pres">
      <dgm:prSet presAssocID="{40D3A4F4-38D5-479A-B484-D336A93103D1}" presName="sibTrans" presStyleCnt="0"/>
      <dgm:spPr/>
    </dgm:pt>
    <dgm:pt modelId="{F9E76F90-9582-4F49-B8C8-5D8B45C89B6A}" type="pres">
      <dgm:prSet presAssocID="{40D3A4F4-38D5-479A-B484-D336A93103D1}" presName="space" presStyleCnt="0"/>
      <dgm:spPr/>
    </dgm:pt>
    <dgm:pt modelId="{A1E895DA-6D90-488C-882D-2FD82B1AFF52}" type="pres">
      <dgm:prSet presAssocID="{D335976F-191A-4B01-816C-384E0AD395B9}" presName="composite" presStyleCnt="0"/>
      <dgm:spPr/>
    </dgm:pt>
    <dgm:pt modelId="{307177F8-C9F8-41B8-8B55-DBEBF5B68014}" type="pres">
      <dgm:prSet presAssocID="{D335976F-191A-4B01-816C-384E0AD395B9}" presName="LShape" presStyleLbl="alignNode1" presStyleIdx="4" presStyleCnt="7"/>
      <dgm:spPr/>
    </dgm:pt>
    <dgm:pt modelId="{28AE846C-9956-448E-9DD4-2654C331173C}" type="pres">
      <dgm:prSet presAssocID="{D335976F-191A-4B01-816C-384E0AD395B9}" presName="ParentText" presStyleLbl="revTx" presStyleIdx="2" presStyleCnt="4">
        <dgm:presLayoutVars>
          <dgm:chMax val="0"/>
          <dgm:chPref val="0"/>
          <dgm:bulletEnabled val="1"/>
        </dgm:presLayoutVars>
      </dgm:prSet>
      <dgm:spPr/>
    </dgm:pt>
    <dgm:pt modelId="{61F15825-EECE-4A39-978A-AC43CFF7A6FA}" type="pres">
      <dgm:prSet presAssocID="{D335976F-191A-4B01-816C-384E0AD395B9}" presName="Triangle" presStyleLbl="alignNode1" presStyleIdx="5" presStyleCnt="7"/>
      <dgm:spPr/>
    </dgm:pt>
    <dgm:pt modelId="{0DEC5538-5C93-4377-8E00-911A73434FA1}" type="pres">
      <dgm:prSet presAssocID="{DFBEEB89-04ED-44A3-A36F-9AEBC18BA673}" presName="sibTrans" presStyleCnt="0"/>
      <dgm:spPr/>
    </dgm:pt>
    <dgm:pt modelId="{5303194C-0BE8-41A6-8CEC-565BD292FBB6}" type="pres">
      <dgm:prSet presAssocID="{DFBEEB89-04ED-44A3-A36F-9AEBC18BA673}" presName="space" presStyleCnt="0"/>
      <dgm:spPr/>
    </dgm:pt>
    <dgm:pt modelId="{9D43DD1E-1662-4301-A6C7-6F1D40EAF222}" type="pres">
      <dgm:prSet presAssocID="{469154FC-1741-4017-8A4C-BB97F4E6D558}" presName="composite" presStyleCnt="0"/>
      <dgm:spPr/>
    </dgm:pt>
    <dgm:pt modelId="{9C195DED-D999-4498-9336-31373456AC99}" type="pres">
      <dgm:prSet presAssocID="{469154FC-1741-4017-8A4C-BB97F4E6D558}" presName="LShape" presStyleLbl="alignNode1" presStyleIdx="6" presStyleCnt="7"/>
      <dgm:spPr/>
    </dgm:pt>
    <dgm:pt modelId="{02A400CC-0948-448D-816E-9A90928231E9}" type="pres">
      <dgm:prSet presAssocID="{469154FC-1741-4017-8A4C-BB97F4E6D558}" presName="ParentText" presStyleLbl="revTx" presStyleIdx="3" presStyleCnt="4">
        <dgm:presLayoutVars>
          <dgm:chMax val="0"/>
          <dgm:chPref val="0"/>
          <dgm:bulletEnabled val="1"/>
        </dgm:presLayoutVars>
      </dgm:prSet>
      <dgm:spPr/>
    </dgm:pt>
  </dgm:ptLst>
  <dgm:cxnLst>
    <dgm:cxn modelId="{FCB4EE2D-A48A-429F-BBF7-C06AB7ACC878}" type="presOf" srcId="{876592EA-7037-4541-A03E-922FCE5D03AD}" destId="{45DC136A-6F32-4F2E-B371-266251197A23}" srcOrd="0" destOrd="0" presId="urn:microsoft.com/office/officeart/2009/3/layout/StepUpProcess"/>
    <dgm:cxn modelId="{52EDBD2F-6103-480A-8942-4E1A68AA3DCF}" type="presOf" srcId="{D335976F-191A-4B01-816C-384E0AD395B9}" destId="{28AE846C-9956-448E-9DD4-2654C331173C}" srcOrd="0" destOrd="0" presId="urn:microsoft.com/office/officeart/2009/3/layout/StepUpProcess"/>
    <dgm:cxn modelId="{0F6B6A3B-015D-47D4-9326-C89053EAD84F}" srcId="{876592EA-7037-4541-A03E-922FCE5D03AD}" destId="{89A1AC65-4A3F-4271-8069-C1042D4CDC59}" srcOrd="0" destOrd="0" parTransId="{1C7511D9-E212-48E3-90D6-B829961DA372}" sibTransId="{D0892C38-C463-4C39-8A5A-5214359D113A}"/>
    <dgm:cxn modelId="{7C8E2364-D290-4508-BCE8-5FB48AA61751}" type="presOf" srcId="{469154FC-1741-4017-8A4C-BB97F4E6D558}" destId="{02A400CC-0948-448D-816E-9A90928231E9}" srcOrd="0" destOrd="0" presId="urn:microsoft.com/office/officeart/2009/3/layout/StepUpProcess"/>
    <dgm:cxn modelId="{74D76548-181F-4C70-A7B4-AEE261B1C02D}" srcId="{876592EA-7037-4541-A03E-922FCE5D03AD}" destId="{469154FC-1741-4017-8A4C-BB97F4E6D558}" srcOrd="3" destOrd="0" parTransId="{5BB8C79F-F387-43B2-A9BD-D5F67CD82A9E}" sibTransId="{99797A51-3C0A-44BD-9DE4-A67EF5BF2B1B}"/>
    <dgm:cxn modelId="{AED73675-27CC-4800-822F-1B446223D25B}" type="presOf" srcId="{3E6090D4-D0E3-49DA-959C-FBE98E069C81}" destId="{4B69359B-7404-48DB-8004-855BF2C7DE40}" srcOrd="0" destOrd="0" presId="urn:microsoft.com/office/officeart/2009/3/layout/StepUpProcess"/>
    <dgm:cxn modelId="{BF77F79B-ABC4-4A1A-BD06-80EFAE309DB2}" srcId="{876592EA-7037-4541-A03E-922FCE5D03AD}" destId="{D335976F-191A-4B01-816C-384E0AD395B9}" srcOrd="2" destOrd="0" parTransId="{BDE49351-CA40-4527-A742-70AF71CC283D}" sibTransId="{DFBEEB89-04ED-44A3-A36F-9AEBC18BA673}"/>
    <dgm:cxn modelId="{98B951B0-2EB6-4C8C-A17B-26EEBE33649E}" type="presOf" srcId="{89A1AC65-4A3F-4271-8069-C1042D4CDC59}" destId="{25778D8F-FFC6-47E4-9BB3-CBD2F30E7397}" srcOrd="0" destOrd="0" presId="urn:microsoft.com/office/officeart/2009/3/layout/StepUpProcess"/>
    <dgm:cxn modelId="{47AC88E8-3971-45F6-ACC0-97E0B82A7DF1}" srcId="{876592EA-7037-4541-A03E-922FCE5D03AD}" destId="{3E6090D4-D0E3-49DA-959C-FBE98E069C81}" srcOrd="1" destOrd="0" parTransId="{C9D3A58C-0913-4886-A8CD-C5301485C31E}" sibTransId="{40D3A4F4-38D5-479A-B484-D336A93103D1}"/>
    <dgm:cxn modelId="{1E1AF034-719E-4CD6-A3E3-AD902C193C6A}" type="presParOf" srcId="{45DC136A-6F32-4F2E-B371-266251197A23}" destId="{3B7F9B41-B43C-429D-84B5-6F6AA3215AA9}" srcOrd="0" destOrd="0" presId="urn:microsoft.com/office/officeart/2009/3/layout/StepUpProcess"/>
    <dgm:cxn modelId="{67BA086B-F87B-4EBF-86D4-7FE2A242C879}" type="presParOf" srcId="{3B7F9B41-B43C-429D-84B5-6F6AA3215AA9}" destId="{396B980B-6758-4536-BC88-B2EC23FB8951}" srcOrd="0" destOrd="0" presId="urn:microsoft.com/office/officeart/2009/3/layout/StepUpProcess"/>
    <dgm:cxn modelId="{D971C9B0-FB79-49EA-B3B4-6B2E0BE34B00}" type="presParOf" srcId="{3B7F9B41-B43C-429D-84B5-6F6AA3215AA9}" destId="{25778D8F-FFC6-47E4-9BB3-CBD2F30E7397}" srcOrd="1" destOrd="0" presId="urn:microsoft.com/office/officeart/2009/3/layout/StepUpProcess"/>
    <dgm:cxn modelId="{3563A6CF-DA87-460E-B6BC-DE084E72C6B9}" type="presParOf" srcId="{3B7F9B41-B43C-429D-84B5-6F6AA3215AA9}" destId="{4B00F9F8-5004-4F36-92C8-EA41FA9F1398}" srcOrd="2" destOrd="0" presId="urn:microsoft.com/office/officeart/2009/3/layout/StepUpProcess"/>
    <dgm:cxn modelId="{A081FBD9-5A32-41CF-999E-97FE0FCC42C0}" type="presParOf" srcId="{45DC136A-6F32-4F2E-B371-266251197A23}" destId="{38B53587-8CFC-44E9-9536-4FB14E6778D1}" srcOrd="1" destOrd="0" presId="urn:microsoft.com/office/officeart/2009/3/layout/StepUpProcess"/>
    <dgm:cxn modelId="{C090C839-8DA5-4062-835F-CBFA614BCA47}" type="presParOf" srcId="{38B53587-8CFC-44E9-9536-4FB14E6778D1}" destId="{7E938EFB-1193-49F2-A143-1EE3AC8934B6}" srcOrd="0" destOrd="0" presId="urn:microsoft.com/office/officeart/2009/3/layout/StepUpProcess"/>
    <dgm:cxn modelId="{E638B7E7-09BD-4A4C-A633-9D0C0E2D316D}" type="presParOf" srcId="{45DC136A-6F32-4F2E-B371-266251197A23}" destId="{7BC2B63B-E139-4657-9A53-50552A795DA9}" srcOrd="2" destOrd="0" presId="urn:microsoft.com/office/officeart/2009/3/layout/StepUpProcess"/>
    <dgm:cxn modelId="{B0A11AB2-97E2-4D19-975C-C19D45DA9CA2}" type="presParOf" srcId="{7BC2B63B-E139-4657-9A53-50552A795DA9}" destId="{B058894B-364E-4E69-8F39-1F31DCB28FA5}" srcOrd="0" destOrd="0" presId="urn:microsoft.com/office/officeart/2009/3/layout/StepUpProcess"/>
    <dgm:cxn modelId="{0312C135-37BA-49FF-8A7F-F6E20B0555FB}" type="presParOf" srcId="{7BC2B63B-E139-4657-9A53-50552A795DA9}" destId="{4B69359B-7404-48DB-8004-855BF2C7DE40}" srcOrd="1" destOrd="0" presId="urn:microsoft.com/office/officeart/2009/3/layout/StepUpProcess"/>
    <dgm:cxn modelId="{1304632E-C19C-4739-89A5-6A44BE6A6EC5}" type="presParOf" srcId="{7BC2B63B-E139-4657-9A53-50552A795DA9}" destId="{5BA8F8B9-1B59-42A9-949F-D15F1AD8B0C1}" srcOrd="2" destOrd="0" presId="urn:microsoft.com/office/officeart/2009/3/layout/StepUpProcess"/>
    <dgm:cxn modelId="{23A5762B-37C4-4457-9FF3-F5D7FC6C8C51}" type="presParOf" srcId="{45DC136A-6F32-4F2E-B371-266251197A23}" destId="{F291FB75-F048-439C-AA0A-CEFF14114883}" srcOrd="3" destOrd="0" presId="urn:microsoft.com/office/officeart/2009/3/layout/StepUpProcess"/>
    <dgm:cxn modelId="{C9E6F7A4-F99C-4A63-9A6A-2AD6E4EC500A}" type="presParOf" srcId="{F291FB75-F048-439C-AA0A-CEFF14114883}" destId="{F9E76F90-9582-4F49-B8C8-5D8B45C89B6A}" srcOrd="0" destOrd="0" presId="urn:microsoft.com/office/officeart/2009/3/layout/StepUpProcess"/>
    <dgm:cxn modelId="{CF361096-08A1-4AF2-AEA6-320EB26539B7}" type="presParOf" srcId="{45DC136A-6F32-4F2E-B371-266251197A23}" destId="{A1E895DA-6D90-488C-882D-2FD82B1AFF52}" srcOrd="4" destOrd="0" presId="urn:microsoft.com/office/officeart/2009/3/layout/StepUpProcess"/>
    <dgm:cxn modelId="{02F4F778-276C-45D8-A2ED-52B69E0F967E}" type="presParOf" srcId="{A1E895DA-6D90-488C-882D-2FD82B1AFF52}" destId="{307177F8-C9F8-41B8-8B55-DBEBF5B68014}" srcOrd="0" destOrd="0" presId="urn:microsoft.com/office/officeart/2009/3/layout/StepUpProcess"/>
    <dgm:cxn modelId="{AA2B3D72-BF94-4DCF-9063-939BEE9AE1F2}" type="presParOf" srcId="{A1E895DA-6D90-488C-882D-2FD82B1AFF52}" destId="{28AE846C-9956-448E-9DD4-2654C331173C}" srcOrd="1" destOrd="0" presId="urn:microsoft.com/office/officeart/2009/3/layout/StepUpProcess"/>
    <dgm:cxn modelId="{D54DB736-5B06-40A9-AD26-E210AD71D28B}" type="presParOf" srcId="{A1E895DA-6D90-488C-882D-2FD82B1AFF52}" destId="{61F15825-EECE-4A39-978A-AC43CFF7A6FA}" srcOrd="2" destOrd="0" presId="urn:microsoft.com/office/officeart/2009/3/layout/StepUpProcess"/>
    <dgm:cxn modelId="{95B00C4B-D392-4F42-9374-6A879BFD4A43}" type="presParOf" srcId="{45DC136A-6F32-4F2E-B371-266251197A23}" destId="{0DEC5538-5C93-4377-8E00-911A73434FA1}" srcOrd="5" destOrd="0" presId="urn:microsoft.com/office/officeart/2009/3/layout/StepUpProcess"/>
    <dgm:cxn modelId="{C9113F61-A623-4E78-8B00-F658DE15B6DB}" type="presParOf" srcId="{0DEC5538-5C93-4377-8E00-911A73434FA1}" destId="{5303194C-0BE8-41A6-8CEC-565BD292FBB6}" srcOrd="0" destOrd="0" presId="urn:microsoft.com/office/officeart/2009/3/layout/StepUpProcess"/>
    <dgm:cxn modelId="{2C27DEBF-49CC-47ED-BCD6-F65A220F8150}" type="presParOf" srcId="{45DC136A-6F32-4F2E-B371-266251197A23}" destId="{9D43DD1E-1662-4301-A6C7-6F1D40EAF222}" srcOrd="6" destOrd="0" presId="urn:microsoft.com/office/officeart/2009/3/layout/StepUpProcess"/>
    <dgm:cxn modelId="{AD6CE887-BC22-4623-BFFB-0061446F292A}" type="presParOf" srcId="{9D43DD1E-1662-4301-A6C7-6F1D40EAF222}" destId="{9C195DED-D999-4498-9336-31373456AC99}" srcOrd="0" destOrd="0" presId="urn:microsoft.com/office/officeart/2009/3/layout/StepUpProcess"/>
    <dgm:cxn modelId="{BFA45F9E-892D-46CA-AF85-C87D1262E04B}" type="presParOf" srcId="{9D43DD1E-1662-4301-A6C7-6F1D40EAF222}" destId="{02A400CC-0948-448D-816E-9A90928231E9}"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7F018D-0DF6-4C94-8057-20BB5DCB3B0A}" type="doc">
      <dgm:prSet loTypeId="urn:microsoft.com/office/officeart/2005/8/layout/hierarchy3" loCatId="relationship" qsTypeId="urn:microsoft.com/office/officeart/2005/8/quickstyle/3d3" qsCatId="3D" csTypeId="urn:microsoft.com/office/officeart/2005/8/colors/colorful3" csCatId="colorful" phldr="1"/>
      <dgm:spPr/>
      <dgm:t>
        <a:bodyPr/>
        <a:lstStyle/>
        <a:p>
          <a:endParaRPr lang="es-MX"/>
        </a:p>
      </dgm:t>
    </dgm:pt>
    <dgm:pt modelId="{44639269-2395-427B-97C5-5C3DFB5A7717}">
      <dgm:prSet phldrT="[Texto]"/>
      <dgm:spPr>
        <a:solidFill>
          <a:schemeClr val="accent2"/>
        </a:solidFill>
      </dgm:spPr>
      <dgm:t>
        <a:bodyPr/>
        <a:lstStyle/>
        <a:p>
          <a:r>
            <a:rPr lang="es-MX" dirty="0"/>
            <a:t>Presidencia</a:t>
          </a:r>
        </a:p>
      </dgm:t>
    </dgm:pt>
    <dgm:pt modelId="{D6F65C09-90AC-4C3C-8EB1-117370CD9CD7}" type="parTrans" cxnId="{8A160135-1BDE-4B8D-9191-46252EFFCBE3}">
      <dgm:prSet/>
      <dgm:spPr/>
      <dgm:t>
        <a:bodyPr/>
        <a:lstStyle/>
        <a:p>
          <a:endParaRPr lang="es-MX"/>
        </a:p>
      </dgm:t>
    </dgm:pt>
    <dgm:pt modelId="{215E59EF-93FF-4C2B-8E62-5E6A4330975D}" type="sibTrans" cxnId="{8A160135-1BDE-4B8D-9191-46252EFFCBE3}">
      <dgm:prSet/>
      <dgm:spPr/>
      <dgm:t>
        <a:bodyPr/>
        <a:lstStyle/>
        <a:p>
          <a:endParaRPr lang="es-MX"/>
        </a:p>
      </dgm:t>
    </dgm:pt>
    <dgm:pt modelId="{8EDDB8B2-ADCD-4477-9DDF-158E64A537FF}">
      <dgm:prSet phldrT="[Texto]" custT="1"/>
      <dgm:spPr>
        <a:solidFill>
          <a:schemeClr val="accent6">
            <a:lumMod val="75000"/>
            <a:alpha val="90000"/>
          </a:schemeClr>
        </a:solidFill>
      </dgm:spPr>
      <dgm:t>
        <a:bodyPr/>
        <a:lstStyle/>
        <a:p>
          <a:pPr algn="just"/>
          <a:r>
            <a:rPr lang="es-MX" sz="1400" b="1" dirty="0">
              <a:solidFill>
                <a:schemeClr val="bg1"/>
              </a:solidFill>
            </a:rPr>
            <a:t>Convocará a Reunión de trabajo, día 04 de junio, 10:00 horas y sesión extraordinaria al término</a:t>
          </a:r>
        </a:p>
      </dgm:t>
    </dgm:pt>
    <dgm:pt modelId="{30ACED29-8C65-4FFF-9E8F-2E2019BD3D3D}" type="parTrans" cxnId="{4E625994-2916-43FC-A198-418F75CFB7E3}">
      <dgm:prSet/>
      <dgm:spPr/>
      <dgm:t>
        <a:bodyPr/>
        <a:lstStyle/>
        <a:p>
          <a:endParaRPr lang="es-MX"/>
        </a:p>
      </dgm:t>
    </dgm:pt>
    <dgm:pt modelId="{180F7F0C-62FA-440B-95D6-C69F90259E16}" type="sibTrans" cxnId="{4E625994-2916-43FC-A198-418F75CFB7E3}">
      <dgm:prSet/>
      <dgm:spPr/>
      <dgm:t>
        <a:bodyPr/>
        <a:lstStyle/>
        <a:p>
          <a:endParaRPr lang="es-MX"/>
        </a:p>
      </dgm:t>
    </dgm:pt>
    <dgm:pt modelId="{77226994-5B2C-43EA-A80D-4AD0A5E75DBA}">
      <dgm:prSet phldrT="[Texto]" custT="1"/>
      <dgm:spPr>
        <a:solidFill>
          <a:schemeClr val="accent6">
            <a:lumMod val="75000"/>
            <a:alpha val="90000"/>
          </a:schemeClr>
        </a:solidFill>
      </dgm:spPr>
      <dgm:t>
        <a:bodyPr/>
        <a:lstStyle/>
        <a:p>
          <a:pPr algn="just"/>
          <a:r>
            <a:rPr lang="es-MX" sz="1400" b="1" dirty="0">
              <a:solidFill>
                <a:schemeClr val="bg1"/>
              </a:solidFill>
            </a:rPr>
            <a:t>Ordenará la expedición, en su caso de copias simples o en medios electrónicos; de las actas ilegibles o faltantes</a:t>
          </a:r>
        </a:p>
      </dgm:t>
    </dgm:pt>
    <dgm:pt modelId="{E55D1719-C600-4A6F-8AD2-EBA53F804E57}" type="parTrans" cxnId="{4BC2301C-B0C9-4D27-BCBF-6611ECC929AA}">
      <dgm:prSet/>
      <dgm:spPr/>
      <dgm:t>
        <a:bodyPr/>
        <a:lstStyle/>
        <a:p>
          <a:endParaRPr lang="es-MX"/>
        </a:p>
      </dgm:t>
    </dgm:pt>
    <dgm:pt modelId="{8F861EEC-71EE-4572-B290-7C6A8595EC04}" type="sibTrans" cxnId="{4BC2301C-B0C9-4D27-BCBF-6611ECC929AA}">
      <dgm:prSet/>
      <dgm:spPr/>
      <dgm:t>
        <a:bodyPr/>
        <a:lstStyle/>
        <a:p>
          <a:endParaRPr lang="es-MX"/>
        </a:p>
      </dgm:t>
    </dgm:pt>
    <dgm:pt modelId="{B685DE8A-2547-4736-85A9-E454A8AFBC68}">
      <dgm:prSet phldrT="[Texto]"/>
      <dgm:spPr>
        <a:solidFill>
          <a:schemeClr val="accent2"/>
        </a:solidFill>
      </dgm:spPr>
      <dgm:t>
        <a:bodyPr/>
        <a:lstStyle/>
        <a:p>
          <a:r>
            <a:rPr lang="es-MX" dirty="0"/>
            <a:t>Representaciones de PP y/o CI</a:t>
          </a:r>
        </a:p>
      </dgm:t>
    </dgm:pt>
    <dgm:pt modelId="{5A89A8AF-9458-481C-9D0B-A38C1535FC8A}" type="parTrans" cxnId="{1557D09F-714F-4EFD-918B-5AAACA6C5EEF}">
      <dgm:prSet/>
      <dgm:spPr/>
      <dgm:t>
        <a:bodyPr/>
        <a:lstStyle/>
        <a:p>
          <a:endParaRPr lang="es-MX"/>
        </a:p>
      </dgm:t>
    </dgm:pt>
    <dgm:pt modelId="{6FD0450C-96E3-4B7A-A2F2-F411BDC01789}" type="sibTrans" cxnId="{1557D09F-714F-4EFD-918B-5AAACA6C5EEF}">
      <dgm:prSet/>
      <dgm:spPr/>
      <dgm:t>
        <a:bodyPr/>
        <a:lstStyle/>
        <a:p>
          <a:endParaRPr lang="es-MX"/>
        </a:p>
      </dgm:t>
    </dgm:pt>
    <dgm:pt modelId="{C1ECFCE7-4A5D-4FF0-90B9-12A8BED0220D}">
      <dgm:prSet phldrT="[Texto]" custT="1"/>
      <dgm:spPr>
        <a:solidFill>
          <a:schemeClr val="accent6">
            <a:lumMod val="75000"/>
            <a:alpha val="90000"/>
          </a:schemeClr>
        </a:solidFill>
      </dgm:spPr>
      <dgm:t>
        <a:bodyPr/>
        <a:lstStyle/>
        <a:p>
          <a:pPr algn="just"/>
          <a:r>
            <a:rPr lang="es-MX" sz="1400" b="1" dirty="0">
              <a:solidFill>
                <a:schemeClr val="bg1"/>
              </a:solidFill>
            </a:rPr>
            <a:t>Presentarán sus copias de las actas de escrutinio y cómputo de casilla, con el objeto de identificar las que no son legibles y las faltantes</a:t>
          </a:r>
        </a:p>
      </dgm:t>
    </dgm:pt>
    <dgm:pt modelId="{DA94268F-313B-44BD-B344-763D74A5873B}" type="parTrans" cxnId="{3782A34D-480C-4D41-B16F-F95B9AD92269}">
      <dgm:prSet/>
      <dgm:spPr/>
      <dgm:t>
        <a:bodyPr/>
        <a:lstStyle/>
        <a:p>
          <a:endParaRPr lang="es-MX"/>
        </a:p>
      </dgm:t>
    </dgm:pt>
    <dgm:pt modelId="{41C9F6A1-D0CF-42C9-9B8C-94D9415057E8}" type="sibTrans" cxnId="{3782A34D-480C-4D41-B16F-F95B9AD92269}">
      <dgm:prSet/>
      <dgm:spPr/>
      <dgm:t>
        <a:bodyPr/>
        <a:lstStyle/>
        <a:p>
          <a:endParaRPr lang="es-MX"/>
        </a:p>
      </dgm:t>
    </dgm:pt>
    <dgm:pt modelId="{A06753A9-9413-493A-B22C-4262699F76E9}">
      <dgm:prSet phldrT="[Texto]" custT="1"/>
      <dgm:spPr>
        <a:solidFill>
          <a:schemeClr val="accent6">
            <a:lumMod val="75000"/>
            <a:alpha val="90000"/>
          </a:schemeClr>
        </a:solidFill>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s-ES" sz="1400" b="1" dirty="0">
              <a:solidFill>
                <a:schemeClr val="bg1"/>
              </a:solidFill>
            </a:rPr>
            <a:t>Podrán solicitar copias simples de la totalidad de las actas de casillas instaladas.</a:t>
          </a:r>
        </a:p>
        <a:p>
          <a:pPr marL="0" lvl="0" algn="just" defTabSz="2889250">
            <a:lnSpc>
              <a:spcPct val="90000"/>
            </a:lnSpc>
            <a:spcBef>
              <a:spcPct val="0"/>
            </a:spcBef>
            <a:spcAft>
              <a:spcPct val="35000"/>
            </a:spcAft>
            <a:buNone/>
          </a:pPr>
          <a:endParaRPr lang="es-MX" sz="1000" dirty="0">
            <a:solidFill>
              <a:schemeClr val="bg1"/>
            </a:solidFill>
          </a:endParaRPr>
        </a:p>
      </dgm:t>
    </dgm:pt>
    <dgm:pt modelId="{5ED893D3-8828-4EB2-9640-AA4DB98AB6F0}" type="parTrans" cxnId="{63F8B98D-45B3-46A3-81CA-310C8844FC44}">
      <dgm:prSet/>
      <dgm:spPr/>
      <dgm:t>
        <a:bodyPr/>
        <a:lstStyle/>
        <a:p>
          <a:endParaRPr lang="es-MX"/>
        </a:p>
      </dgm:t>
    </dgm:pt>
    <dgm:pt modelId="{EA32D100-6253-4AC2-94AD-2EF014D5A1F1}" type="sibTrans" cxnId="{63F8B98D-45B3-46A3-81CA-310C8844FC44}">
      <dgm:prSet/>
      <dgm:spPr/>
      <dgm:t>
        <a:bodyPr/>
        <a:lstStyle/>
        <a:p>
          <a:endParaRPr lang="es-MX"/>
        </a:p>
      </dgm:t>
    </dgm:pt>
    <dgm:pt modelId="{E54B23D3-CFAE-4E28-98B8-B07495475846}">
      <dgm:prSet custT="1"/>
      <dgm:spPr>
        <a:solidFill>
          <a:schemeClr val="accent6">
            <a:lumMod val="75000"/>
            <a:alpha val="90000"/>
          </a:schemeClr>
        </a:solidFill>
      </dgm:spPr>
      <dgm:t>
        <a:bodyPr/>
        <a:lstStyle/>
        <a:p>
          <a:pPr algn="just"/>
          <a:r>
            <a:rPr lang="es-MX" sz="1400" b="1" dirty="0">
              <a:solidFill>
                <a:schemeClr val="bg1"/>
              </a:solidFill>
            </a:rPr>
            <a:t>Garantizará que las representaciones acreditadas cuenten con un juego completo de actas legibles, para fines de verificación de datos durante los cómputos</a:t>
          </a:r>
        </a:p>
      </dgm:t>
    </dgm:pt>
    <dgm:pt modelId="{1F6D1A99-2D39-4ABD-8D03-59844D00AB47}" type="parTrans" cxnId="{58D96B1B-0BBD-4C00-A845-376BFCDCDF39}">
      <dgm:prSet/>
      <dgm:spPr/>
      <dgm:t>
        <a:bodyPr/>
        <a:lstStyle/>
        <a:p>
          <a:endParaRPr lang="es-MX"/>
        </a:p>
      </dgm:t>
    </dgm:pt>
    <dgm:pt modelId="{6A356BC8-F010-4B5D-B940-37A512F8B913}" type="sibTrans" cxnId="{58D96B1B-0BBD-4C00-A845-376BFCDCDF39}">
      <dgm:prSet/>
      <dgm:spPr/>
      <dgm:t>
        <a:bodyPr/>
        <a:lstStyle/>
        <a:p>
          <a:endParaRPr lang="es-MX"/>
        </a:p>
      </dgm:t>
    </dgm:pt>
    <dgm:pt modelId="{7F3ED74A-7466-4C41-AFB3-83BF5E27306E}" type="pres">
      <dgm:prSet presAssocID="{477F018D-0DF6-4C94-8057-20BB5DCB3B0A}" presName="diagram" presStyleCnt="0">
        <dgm:presLayoutVars>
          <dgm:chPref val="1"/>
          <dgm:dir/>
          <dgm:animOne val="branch"/>
          <dgm:animLvl val="lvl"/>
          <dgm:resizeHandles/>
        </dgm:presLayoutVars>
      </dgm:prSet>
      <dgm:spPr/>
    </dgm:pt>
    <dgm:pt modelId="{1B9762CE-A45A-46E3-B559-888992FD9380}" type="pres">
      <dgm:prSet presAssocID="{44639269-2395-427B-97C5-5C3DFB5A7717}" presName="root" presStyleCnt="0"/>
      <dgm:spPr/>
    </dgm:pt>
    <dgm:pt modelId="{F5950AB9-FEDA-47D8-B878-9CE3152AC2CF}" type="pres">
      <dgm:prSet presAssocID="{44639269-2395-427B-97C5-5C3DFB5A7717}" presName="rootComposite" presStyleCnt="0"/>
      <dgm:spPr/>
    </dgm:pt>
    <dgm:pt modelId="{E3AA763B-BC5B-4C53-A3E4-53FE4000443B}" type="pres">
      <dgm:prSet presAssocID="{44639269-2395-427B-97C5-5C3DFB5A7717}" presName="rootText" presStyleLbl="node1" presStyleIdx="0" presStyleCnt="2" custScaleY="61204"/>
      <dgm:spPr/>
    </dgm:pt>
    <dgm:pt modelId="{A3D85135-AB0C-4696-A418-CB54890E61C0}" type="pres">
      <dgm:prSet presAssocID="{44639269-2395-427B-97C5-5C3DFB5A7717}" presName="rootConnector" presStyleLbl="node1" presStyleIdx="0" presStyleCnt="2"/>
      <dgm:spPr/>
    </dgm:pt>
    <dgm:pt modelId="{70CC7225-7476-4ED5-AF70-AC3A31E04B46}" type="pres">
      <dgm:prSet presAssocID="{44639269-2395-427B-97C5-5C3DFB5A7717}" presName="childShape" presStyleCnt="0"/>
      <dgm:spPr/>
    </dgm:pt>
    <dgm:pt modelId="{1979DC83-1C16-4ECF-9B0F-1984BE3D2871}" type="pres">
      <dgm:prSet presAssocID="{30ACED29-8C65-4FFF-9E8F-2E2019BD3D3D}" presName="Name13" presStyleLbl="parChTrans1D2" presStyleIdx="0" presStyleCnt="5"/>
      <dgm:spPr/>
    </dgm:pt>
    <dgm:pt modelId="{DA3C76C6-A720-41BD-8061-04694D13BDDA}" type="pres">
      <dgm:prSet presAssocID="{8EDDB8B2-ADCD-4477-9DDF-158E64A537FF}" presName="childText" presStyleLbl="bgAcc1" presStyleIdx="0" presStyleCnt="5" custScaleX="171183">
        <dgm:presLayoutVars>
          <dgm:bulletEnabled val="1"/>
        </dgm:presLayoutVars>
      </dgm:prSet>
      <dgm:spPr/>
    </dgm:pt>
    <dgm:pt modelId="{338B2AD1-46CD-4FC0-8547-B3DA492518D2}" type="pres">
      <dgm:prSet presAssocID="{E55D1719-C600-4A6F-8AD2-EBA53F804E57}" presName="Name13" presStyleLbl="parChTrans1D2" presStyleIdx="1" presStyleCnt="5"/>
      <dgm:spPr/>
    </dgm:pt>
    <dgm:pt modelId="{D826561F-893C-457A-AE37-386191737B34}" type="pres">
      <dgm:prSet presAssocID="{77226994-5B2C-43EA-A80D-4AD0A5E75DBA}" presName="childText" presStyleLbl="bgAcc1" presStyleIdx="1" presStyleCnt="5" custScaleX="171183">
        <dgm:presLayoutVars>
          <dgm:bulletEnabled val="1"/>
        </dgm:presLayoutVars>
      </dgm:prSet>
      <dgm:spPr/>
    </dgm:pt>
    <dgm:pt modelId="{EB190667-80B1-4A2A-82AF-42CDF24392D6}" type="pres">
      <dgm:prSet presAssocID="{1F6D1A99-2D39-4ABD-8D03-59844D00AB47}" presName="Name13" presStyleLbl="parChTrans1D2" presStyleIdx="2" presStyleCnt="5"/>
      <dgm:spPr/>
    </dgm:pt>
    <dgm:pt modelId="{F042BBB9-822D-4C79-94B8-3C6BBE2F6352}" type="pres">
      <dgm:prSet presAssocID="{E54B23D3-CFAE-4E28-98B8-B07495475846}" presName="childText" presStyleLbl="bgAcc1" presStyleIdx="2" presStyleCnt="5" custScaleX="171183" custScaleY="125690">
        <dgm:presLayoutVars>
          <dgm:bulletEnabled val="1"/>
        </dgm:presLayoutVars>
      </dgm:prSet>
      <dgm:spPr/>
    </dgm:pt>
    <dgm:pt modelId="{DC94259F-5107-452D-8440-3B943E2DCE81}" type="pres">
      <dgm:prSet presAssocID="{B685DE8A-2547-4736-85A9-E454A8AFBC68}" presName="root" presStyleCnt="0"/>
      <dgm:spPr/>
    </dgm:pt>
    <dgm:pt modelId="{F6AF7712-7DB6-45B9-BB96-9505A3EC246C}" type="pres">
      <dgm:prSet presAssocID="{B685DE8A-2547-4736-85A9-E454A8AFBC68}" presName="rootComposite" presStyleCnt="0"/>
      <dgm:spPr/>
    </dgm:pt>
    <dgm:pt modelId="{D9A7C122-658F-4464-A83E-015ACAF3FD41}" type="pres">
      <dgm:prSet presAssocID="{B685DE8A-2547-4736-85A9-E454A8AFBC68}" presName="rootText" presStyleLbl="node1" presStyleIdx="1" presStyleCnt="2" custScaleY="61204"/>
      <dgm:spPr/>
    </dgm:pt>
    <dgm:pt modelId="{B0709352-4110-49F0-B6B0-AAB212497EF1}" type="pres">
      <dgm:prSet presAssocID="{B685DE8A-2547-4736-85A9-E454A8AFBC68}" presName="rootConnector" presStyleLbl="node1" presStyleIdx="1" presStyleCnt="2"/>
      <dgm:spPr/>
    </dgm:pt>
    <dgm:pt modelId="{32228F69-E26C-466F-8739-9CDD8784852A}" type="pres">
      <dgm:prSet presAssocID="{B685DE8A-2547-4736-85A9-E454A8AFBC68}" presName="childShape" presStyleCnt="0"/>
      <dgm:spPr/>
    </dgm:pt>
    <dgm:pt modelId="{F68A88EB-8783-4F9B-B572-C6DCA5031A47}" type="pres">
      <dgm:prSet presAssocID="{DA94268F-313B-44BD-B344-763D74A5873B}" presName="Name13" presStyleLbl="parChTrans1D2" presStyleIdx="3" presStyleCnt="5"/>
      <dgm:spPr/>
    </dgm:pt>
    <dgm:pt modelId="{9DFFDFDE-C391-47AD-BE30-7F42A36822E7}" type="pres">
      <dgm:prSet presAssocID="{C1ECFCE7-4A5D-4FF0-90B9-12A8BED0220D}" presName="childText" presStyleLbl="bgAcc1" presStyleIdx="3" presStyleCnt="5" custScaleX="136764" custScaleY="138607" custLinFactNeighborX="1246">
        <dgm:presLayoutVars>
          <dgm:bulletEnabled val="1"/>
        </dgm:presLayoutVars>
      </dgm:prSet>
      <dgm:spPr/>
    </dgm:pt>
    <dgm:pt modelId="{34A10E02-C0F7-4FC0-A637-4216502A3C19}" type="pres">
      <dgm:prSet presAssocID="{5ED893D3-8828-4EB2-9640-AA4DB98AB6F0}" presName="Name13" presStyleLbl="parChTrans1D2" presStyleIdx="4" presStyleCnt="5"/>
      <dgm:spPr/>
    </dgm:pt>
    <dgm:pt modelId="{256F76AB-79B6-4A8C-8576-C8A8D969F5AF}" type="pres">
      <dgm:prSet presAssocID="{A06753A9-9413-493A-B22C-4262699F76E9}" presName="childText" presStyleLbl="bgAcc1" presStyleIdx="4" presStyleCnt="5" custScaleX="136764">
        <dgm:presLayoutVars>
          <dgm:bulletEnabled val="1"/>
        </dgm:presLayoutVars>
      </dgm:prSet>
      <dgm:spPr/>
    </dgm:pt>
  </dgm:ptLst>
  <dgm:cxnLst>
    <dgm:cxn modelId="{2FC27D02-31F0-443B-AEDD-B0EF679D78AD}" type="presOf" srcId="{E54B23D3-CFAE-4E28-98B8-B07495475846}" destId="{F042BBB9-822D-4C79-94B8-3C6BBE2F6352}" srcOrd="0" destOrd="0" presId="urn:microsoft.com/office/officeart/2005/8/layout/hierarchy3"/>
    <dgm:cxn modelId="{B00A6709-F185-4AF1-94AC-5BAE3ADCD23E}" type="presOf" srcId="{8EDDB8B2-ADCD-4477-9DDF-158E64A537FF}" destId="{DA3C76C6-A720-41BD-8061-04694D13BDDA}" srcOrd="0" destOrd="0" presId="urn:microsoft.com/office/officeart/2005/8/layout/hierarchy3"/>
    <dgm:cxn modelId="{58D96B1B-0BBD-4C00-A845-376BFCDCDF39}" srcId="{44639269-2395-427B-97C5-5C3DFB5A7717}" destId="{E54B23D3-CFAE-4E28-98B8-B07495475846}" srcOrd="2" destOrd="0" parTransId="{1F6D1A99-2D39-4ABD-8D03-59844D00AB47}" sibTransId="{6A356BC8-F010-4B5D-B940-37A512F8B913}"/>
    <dgm:cxn modelId="{4BC2301C-B0C9-4D27-BCBF-6611ECC929AA}" srcId="{44639269-2395-427B-97C5-5C3DFB5A7717}" destId="{77226994-5B2C-43EA-A80D-4AD0A5E75DBA}" srcOrd="1" destOrd="0" parTransId="{E55D1719-C600-4A6F-8AD2-EBA53F804E57}" sibTransId="{8F861EEC-71EE-4572-B290-7C6A8595EC04}"/>
    <dgm:cxn modelId="{0E7CC12F-1AB3-4ACB-89C1-56A6C1DCE2BB}" type="presOf" srcId="{C1ECFCE7-4A5D-4FF0-90B9-12A8BED0220D}" destId="{9DFFDFDE-C391-47AD-BE30-7F42A36822E7}" srcOrd="0" destOrd="0" presId="urn:microsoft.com/office/officeart/2005/8/layout/hierarchy3"/>
    <dgm:cxn modelId="{8A160135-1BDE-4B8D-9191-46252EFFCBE3}" srcId="{477F018D-0DF6-4C94-8057-20BB5DCB3B0A}" destId="{44639269-2395-427B-97C5-5C3DFB5A7717}" srcOrd="0" destOrd="0" parTransId="{D6F65C09-90AC-4C3C-8EB1-117370CD9CD7}" sibTransId="{215E59EF-93FF-4C2B-8E62-5E6A4330975D}"/>
    <dgm:cxn modelId="{01D6356A-61BC-42EF-A527-4BFDEBA0842B}" type="presOf" srcId="{DA94268F-313B-44BD-B344-763D74A5873B}" destId="{F68A88EB-8783-4F9B-B572-C6DCA5031A47}" srcOrd="0" destOrd="0" presId="urn:microsoft.com/office/officeart/2005/8/layout/hierarchy3"/>
    <dgm:cxn modelId="{3782A34D-480C-4D41-B16F-F95B9AD92269}" srcId="{B685DE8A-2547-4736-85A9-E454A8AFBC68}" destId="{C1ECFCE7-4A5D-4FF0-90B9-12A8BED0220D}" srcOrd="0" destOrd="0" parTransId="{DA94268F-313B-44BD-B344-763D74A5873B}" sibTransId="{41C9F6A1-D0CF-42C9-9B8C-94D9415057E8}"/>
    <dgm:cxn modelId="{AB1D307D-C2B6-4F72-9A50-5AD1C69719B2}" type="presOf" srcId="{A06753A9-9413-493A-B22C-4262699F76E9}" destId="{256F76AB-79B6-4A8C-8576-C8A8D969F5AF}" srcOrd="0" destOrd="0" presId="urn:microsoft.com/office/officeart/2005/8/layout/hierarchy3"/>
    <dgm:cxn modelId="{986EC885-021B-4948-98DF-F5677F9AA77E}" type="presOf" srcId="{1F6D1A99-2D39-4ABD-8D03-59844D00AB47}" destId="{EB190667-80B1-4A2A-82AF-42CDF24392D6}" srcOrd="0" destOrd="0" presId="urn:microsoft.com/office/officeart/2005/8/layout/hierarchy3"/>
    <dgm:cxn modelId="{63F8B98D-45B3-46A3-81CA-310C8844FC44}" srcId="{B685DE8A-2547-4736-85A9-E454A8AFBC68}" destId="{A06753A9-9413-493A-B22C-4262699F76E9}" srcOrd="1" destOrd="0" parTransId="{5ED893D3-8828-4EB2-9640-AA4DB98AB6F0}" sibTransId="{EA32D100-6253-4AC2-94AD-2EF014D5A1F1}"/>
    <dgm:cxn modelId="{7289C292-185D-4FA6-9569-ABFEB361C45B}" type="presOf" srcId="{77226994-5B2C-43EA-A80D-4AD0A5E75DBA}" destId="{D826561F-893C-457A-AE37-386191737B34}" srcOrd="0" destOrd="0" presId="urn:microsoft.com/office/officeart/2005/8/layout/hierarchy3"/>
    <dgm:cxn modelId="{4E625994-2916-43FC-A198-418F75CFB7E3}" srcId="{44639269-2395-427B-97C5-5C3DFB5A7717}" destId="{8EDDB8B2-ADCD-4477-9DDF-158E64A537FF}" srcOrd="0" destOrd="0" parTransId="{30ACED29-8C65-4FFF-9E8F-2E2019BD3D3D}" sibTransId="{180F7F0C-62FA-440B-95D6-C69F90259E16}"/>
    <dgm:cxn modelId="{A613B29A-003C-451F-BCBC-D2576BFC88CA}" type="presOf" srcId="{B685DE8A-2547-4736-85A9-E454A8AFBC68}" destId="{D9A7C122-658F-4464-A83E-015ACAF3FD41}" srcOrd="0" destOrd="0" presId="urn:microsoft.com/office/officeart/2005/8/layout/hierarchy3"/>
    <dgm:cxn modelId="{1557D09F-714F-4EFD-918B-5AAACA6C5EEF}" srcId="{477F018D-0DF6-4C94-8057-20BB5DCB3B0A}" destId="{B685DE8A-2547-4736-85A9-E454A8AFBC68}" srcOrd="1" destOrd="0" parTransId="{5A89A8AF-9458-481C-9D0B-A38C1535FC8A}" sibTransId="{6FD0450C-96E3-4B7A-A2F2-F411BDC01789}"/>
    <dgm:cxn modelId="{B92BDEA1-C889-4DC1-A9E4-34218A8FD752}" type="presOf" srcId="{B685DE8A-2547-4736-85A9-E454A8AFBC68}" destId="{B0709352-4110-49F0-B6B0-AAB212497EF1}" srcOrd="1" destOrd="0" presId="urn:microsoft.com/office/officeart/2005/8/layout/hierarchy3"/>
    <dgm:cxn modelId="{D1C48EAA-4C06-4F74-AA05-98B4768BB5A5}" type="presOf" srcId="{44639269-2395-427B-97C5-5C3DFB5A7717}" destId="{E3AA763B-BC5B-4C53-A3E4-53FE4000443B}" srcOrd="0" destOrd="0" presId="urn:microsoft.com/office/officeart/2005/8/layout/hierarchy3"/>
    <dgm:cxn modelId="{3E2059AD-0273-42E3-81F1-314E388F0CDD}" type="presOf" srcId="{44639269-2395-427B-97C5-5C3DFB5A7717}" destId="{A3D85135-AB0C-4696-A418-CB54890E61C0}" srcOrd="1" destOrd="0" presId="urn:microsoft.com/office/officeart/2005/8/layout/hierarchy3"/>
    <dgm:cxn modelId="{7A1E29C7-EB4C-4FD4-BAD9-4275941A0180}" type="presOf" srcId="{E55D1719-C600-4A6F-8AD2-EBA53F804E57}" destId="{338B2AD1-46CD-4FC0-8547-B3DA492518D2}" srcOrd="0" destOrd="0" presId="urn:microsoft.com/office/officeart/2005/8/layout/hierarchy3"/>
    <dgm:cxn modelId="{0DBBEFEA-827B-4778-AD33-0901FD5F49B3}" type="presOf" srcId="{5ED893D3-8828-4EB2-9640-AA4DB98AB6F0}" destId="{34A10E02-C0F7-4FC0-A637-4216502A3C19}" srcOrd="0" destOrd="0" presId="urn:microsoft.com/office/officeart/2005/8/layout/hierarchy3"/>
    <dgm:cxn modelId="{DAE14CF9-41F8-4158-AC86-51712B234CD7}" type="presOf" srcId="{477F018D-0DF6-4C94-8057-20BB5DCB3B0A}" destId="{7F3ED74A-7466-4C41-AFB3-83BF5E27306E}" srcOrd="0" destOrd="0" presId="urn:microsoft.com/office/officeart/2005/8/layout/hierarchy3"/>
    <dgm:cxn modelId="{2B10E2FD-EBA2-4F0A-86FB-A6E19ED4AC63}" type="presOf" srcId="{30ACED29-8C65-4FFF-9E8F-2E2019BD3D3D}" destId="{1979DC83-1C16-4ECF-9B0F-1984BE3D2871}" srcOrd="0" destOrd="0" presId="urn:microsoft.com/office/officeart/2005/8/layout/hierarchy3"/>
    <dgm:cxn modelId="{0C22C55F-59A6-447B-ADA4-CE7A669775E4}" type="presParOf" srcId="{7F3ED74A-7466-4C41-AFB3-83BF5E27306E}" destId="{1B9762CE-A45A-46E3-B559-888992FD9380}" srcOrd="0" destOrd="0" presId="urn:microsoft.com/office/officeart/2005/8/layout/hierarchy3"/>
    <dgm:cxn modelId="{A4282143-5838-41C3-9346-108EB1FABEF8}" type="presParOf" srcId="{1B9762CE-A45A-46E3-B559-888992FD9380}" destId="{F5950AB9-FEDA-47D8-B878-9CE3152AC2CF}" srcOrd="0" destOrd="0" presId="urn:microsoft.com/office/officeart/2005/8/layout/hierarchy3"/>
    <dgm:cxn modelId="{69511C75-886C-4E16-8BF7-94E463336C32}" type="presParOf" srcId="{F5950AB9-FEDA-47D8-B878-9CE3152AC2CF}" destId="{E3AA763B-BC5B-4C53-A3E4-53FE4000443B}" srcOrd="0" destOrd="0" presId="urn:microsoft.com/office/officeart/2005/8/layout/hierarchy3"/>
    <dgm:cxn modelId="{1790F19E-A675-4603-A46F-DF2993F22671}" type="presParOf" srcId="{F5950AB9-FEDA-47D8-B878-9CE3152AC2CF}" destId="{A3D85135-AB0C-4696-A418-CB54890E61C0}" srcOrd="1" destOrd="0" presId="urn:microsoft.com/office/officeart/2005/8/layout/hierarchy3"/>
    <dgm:cxn modelId="{F3AAB758-FFEF-4A72-A96A-DE70B55C339D}" type="presParOf" srcId="{1B9762CE-A45A-46E3-B559-888992FD9380}" destId="{70CC7225-7476-4ED5-AF70-AC3A31E04B46}" srcOrd="1" destOrd="0" presId="urn:microsoft.com/office/officeart/2005/8/layout/hierarchy3"/>
    <dgm:cxn modelId="{68FA423C-252B-4C86-9A67-FB7DF3970CAE}" type="presParOf" srcId="{70CC7225-7476-4ED5-AF70-AC3A31E04B46}" destId="{1979DC83-1C16-4ECF-9B0F-1984BE3D2871}" srcOrd="0" destOrd="0" presId="urn:microsoft.com/office/officeart/2005/8/layout/hierarchy3"/>
    <dgm:cxn modelId="{A34956F0-4864-44FE-83F6-8FA491CBC3E2}" type="presParOf" srcId="{70CC7225-7476-4ED5-AF70-AC3A31E04B46}" destId="{DA3C76C6-A720-41BD-8061-04694D13BDDA}" srcOrd="1" destOrd="0" presId="urn:microsoft.com/office/officeart/2005/8/layout/hierarchy3"/>
    <dgm:cxn modelId="{6F373493-D1FD-4C67-A7F1-AF3E69B91659}" type="presParOf" srcId="{70CC7225-7476-4ED5-AF70-AC3A31E04B46}" destId="{338B2AD1-46CD-4FC0-8547-B3DA492518D2}" srcOrd="2" destOrd="0" presId="urn:microsoft.com/office/officeart/2005/8/layout/hierarchy3"/>
    <dgm:cxn modelId="{070CDF6B-BC7A-44AB-BA71-19F90BEEBBBA}" type="presParOf" srcId="{70CC7225-7476-4ED5-AF70-AC3A31E04B46}" destId="{D826561F-893C-457A-AE37-386191737B34}" srcOrd="3" destOrd="0" presId="urn:microsoft.com/office/officeart/2005/8/layout/hierarchy3"/>
    <dgm:cxn modelId="{DF6B1183-42AC-4D1B-9E7A-AB28DF173A6C}" type="presParOf" srcId="{70CC7225-7476-4ED5-AF70-AC3A31E04B46}" destId="{EB190667-80B1-4A2A-82AF-42CDF24392D6}" srcOrd="4" destOrd="0" presId="urn:microsoft.com/office/officeart/2005/8/layout/hierarchy3"/>
    <dgm:cxn modelId="{41BDB5D4-86C6-4790-ACA6-C0AB3CFC336F}" type="presParOf" srcId="{70CC7225-7476-4ED5-AF70-AC3A31E04B46}" destId="{F042BBB9-822D-4C79-94B8-3C6BBE2F6352}" srcOrd="5" destOrd="0" presId="urn:microsoft.com/office/officeart/2005/8/layout/hierarchy3"/>
    <dgm:cxn modelId="{8A6B8D3E-57B7-4262-984C-7A2A972885F9}" type="presParOf" srcId="{7F3ED74A-7466-4C41-AFB3-83BF5E27306E}" destId="{DC94259F-5107-452D-8440-3B943E2DCE81}" srcOrd="1" destOrd="0" presId="urn:microsoft.com/office/officeart/2005/8/layout/hierarchy3"/>
    <dgm:cxn modelId="{D4821554-D405-4EE3-9EC9-1E6420FA7640}" type="presParOf" srcId="{DC94259F-5107-452D-8440-3B943E2DCE81}" destId="{F6AF7712-7DB6-45B9-BB96-9505A3EC246C}" srcOrd="0" destOrd="0" presId="urn:microsoft.com/office/officeart/2005/8/layout/hierarchy3"/>
    <dgm:cxn modelId="{143DD308-2B78-4688-A44B-B039247D25C3}" type="presParOf" srcId="{F6AF7712-7DB6-45B9-BB96-9505A3EC246C}" destId="{D9A7C122-658F-4464-A83E-015ACAF3FD41}" srcOrd="0" destOrd="0" presId="urn:microsoft.com/office/officeart/2005/8/layout/hierarchy3"/>
    <dgm:cxn modelId="{34AD63EC-03A2-4CFA-B6F4-3E6C7E5B2566}" type="presParOf" srcId="{F6AF7712-7DB6-45B9-BB96-9505A3EC246C}" destId="{B0709352-4110-49F0-B6B0-AAB212497EF1}" srcOrd="1" destOrd="0" presId="urn:microsoft.com/office/officeart/2005/8/layout/hierarchy3"/>
    <dgm:cxn modelId="{D18666B8-3195-406F-BDDB-EA95CF7A37D3}" type="presParOf" srcId="{DC94259F-5107-452D-8440-3B943E2DCE81}" destId="{32228F69-E26C-466F-8739-9CDD8784852A}" srcOrd="1" destOrd="0" presId="urn:microsoft.com/office/officeart/2005/8/layout/hierarchy3"/>
    <dgm:cxn modelId="{C741D052-F0E7-4489-8B3A-6E10FDDE0CB1}" type="presParOf" srcId="{32228F69-E26C-466F-8739-9CDD8784852A}" destId="{F68A88EB-8783-4F9B-B572-C6DCA5031A47}" srcOrd="0" destOrd="0" presId="urn:microsoft.com/office/officeart/2005/8/layout/hierarchy3"/>
    <dgm:cxn modelId="{E04CC99A-4B66-4AB8-9F84-B59EE133968C}" type="presParOf" srcId="{32228F69-E26C-466F-8739-9CDD8784852A}" destId="{9DFFDFDE-C391-47AD-BE30-7F42A36822E7}" srcOrd="1" destOrd="0" presId="urn:microsoft.com/office/officeart/2005/8/layout/hierarchy3"/>
    <dgm:cxn modelId="{3846964B-7DE8-450B-B34F-217EC6F3FCBE}" type="presParOf" srcId="{32228F69-E26C-466F-8739-9CDD8784852A}" destId="{34A10E02-C0F7-4FC0-A637-4216502A3C19}" srcOrd="2" destOrd="0" presId="urn:microsoft.com/office/officeart/2005/8/layout/hierarchy3"/>
    <dgm:cxn modelId="{C4BD33C4-C5E0-4F1C-B3D4-F11A88897D56}" type="presParOf" srcId="{32228F69-E26C-466F-8739-9CDD8784852A}" destId="{256F76AB-79B6-4A8C-8576-C8A8D969F5AF}"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3D76C3-267E-4B1C-B004-2132869736FE}"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s-ES"/>
        </a:p>
      </dgm:t>
    </dgm:pt>
    <dgm:pt modelId="{1C6EB7C1-0D8C-4930-9FD6-00B1FC94C26A}">
      <dgm:prSet phldrT="[Texto]"/>
      <dgm:spPr/>
      <dgm:t>
        <a:bodyPr/>
        <a:lstStyle/>
        <a:p>
          <a:r>
            <a:rPr lang="es-ES"/>
            <a:t>Hasta 2 horas</a:t>
          </a:r>
        </a:p>
      </dgm:t>
    </dgm:pt>
    <dgm:pt modelId="{9E12E265-A461-4C71-83B8-5467F47DFE37}" type="parTrans" cxnId="{85D54047-ED57-45B5-8FBB-5BD8FE22FEBF}">
      <dgm:prSet/>
      <dgm:spPr/>
      <dgm:t>
        <a:bodyPr/>
        <a:lstStyle/>
        <a:p>
          <a:endParaRPr lang="es-ES"/>
        </a:p>
      </dgm:t>
    </dgm:pt>
    <dgm:pt modelId="{787639CB-186E-4C49-A577-33976926E8F8}" type="sibTrans" cxnId="{85D54047-ED57-45B5-8FBB-5BD8FE22FEBF}">
      <dgm:prSet/>
      <dgm:spPr/>
      <dgm:t>
        <a:bodyPr/>
        <a:lstStyle/>
        <a:p>
          <a:endParaRPr lang="es-ES"/>
        </a:p>
      </dgm:t>
    </dgm:pt>
    <dgm:pt modelId="{6F40C9EA-E1EF-4A2D-9B9A-2834C2C79957}">
      <dgm:prSet phldrT="[Texto]" custT="1"/>
      <dgm:spPr>
        <a:solidFill>
          <a:schemeClr val="tx2"/>
        </a:solidFill>
      </dgm:spPr>
      <dgm:t>
        <a:bodyPr/>
        <a:lstStyle/>
        <a:p>
          <a:pPr algn="just"/>
          <a:r>
            <a:rPr lang="es-ES" sz="1500" b="1" dirty="0">
              <a:latin typeface="Arial" panose="020B0604020202020204" pitchFamily="34" charset="0"/>
              <a:cs typeface="Arial" panose="020B0604020202020204" pitchFamily="34" charset="0"/>
            </a:rPr>
            <a:t>El tiempo destinado para el inicio de cómputo y el desarrollo del protocolo correspondiente</a:t>
          </a:r>
        </a:p>
      </dgm:t>
    </dgm:pt>
    <dgm:pt modelId="{438E01F5-860F-49C4-8F1C-774F72939161}" type="parTrans" cxnId="{AE8CF09C-A667-476F-BFEF-8F0A3DE6911D}">
      <dgm:prSet/>
      <dgm:spPr/>
      <dgm:t>
        <a:bodyPr/>
        <a:lstStyle/>
        <a:p>
          <a:endParaRPr lang="es-ES"/>
        </a:p>
      </dgm:t>
    </dgm:pt>
    <dgm:pt modelId="{827CC161-9866-47F8-BFF3-E22D95275169}" type="sibTrans" cxnId="{AE8CF09C-A667-476F-BFEF-8F0A3DE6911D}">
      <dgm:prSet/>
      <dgm:spPr/>
      <dgm:t>
        <a:bodyPr/>
        <a:lstStyle/>
        <a:p>
          <a:endParaRPr lang="es-ES"/>
        </a:p>
      </dgm:t>
    </dgm:pt>
    <dgm:pt modelId="{6A72F6EF-3B99-446D-BE10-F7C496C408F8}">
      <dgm:prSet phldrT="[Texto]"/>
      <dgm:spPr/>
      <dgm:t>
        <a:bodyPr/>
        <a:lstStyle/>
        <a:p>
          <a:r>
            <a:rPr lang="es-ES" dirty="0"/>
            <a:t>Hasta 2 horas</a:t>
          </a:r>
        </a:p>
      </dgm:t>
    </dgm:pt>
    <dgm:pt modelId="{68D13C0F-DE28-4734-A31F-EDE47EB79B36}" type="parTrans" cxnId="{70A1E75F-177C-446B-957C-650294F615A5}">
      <dgm:prSet/>
      <dgm:spPr/>
      <dgm:t>
        <a:bodyPr/>
        <a:lstStyle/>
        <a:p>
          <a:endParaRPr lang="es-ES"/>
        </a:p>
      </dgm:t>
    </dgm:pt>
    <dgm:pt modelId="{55E8DF35-A79F-43A8-8657-0F5933439DC8}" type="sibTrans" cxnId="{70A1E75F-177C-446B-957C-650294F615A5}">
      <dgm:prSet/>
      <dgm:spPr/>
      <dgm:t>
        <a:bodyPr/>
        <a:lstStyle/>
        <a:p>
          <a:endParaRPr lang="es-ES"/>
        </a:p>
      </dgm:t>
    </dgm:pt>
    <dgm:pt modelId="{48DC532D-DD2F-45CB-A7B8-0DDD7000A438}">
      <dgm:prSet phldrT="[Texto]"/>
      <dgm:spPr>
        <a:solidFill>
          <a:srgbClr val="7C134C"/>
        </a:solidFill>
      </dgm:spPr>
      <dgm:t>
        <a:bodyPr/>
        <a:lstStyle/>
        <a:p>
          <a:pPr algn="ctr"/>
          <a:r>
            <a:rPr lang="es-ES" b="1" dirty="0">
              <a:latin typeface="Arial" panose="020B0604020202020204" pitchFamily="34" charset="0"/>
              <a:cs typeface="Arial" panose="020B0604020202020204" pitchFamily="34" charset="0"/>
            </a:rPr>
            <a:t>La deliberación de votos reservados</a:t>
          </a:r>
        </a:p>
      </dgm:t>
    </dgm:pt>
    <dgm:pt modelId="{3640B75F-B671-428E-880E-2F3B0751E1D6}" type="parTrans" cxnId="{F4630BE5-553C-464A-BBB8-AAEDEE7535DC}">
      <dgm:prSet/>
      <dgm:spPr/>
      <dgm:t>
        <a:bodyPr/>
        <a:lstStyle/>
        <a:p>
          <a:endParaRPr lang="es-ES"/>
        </a:p>
      </dgm:t>
    </dgm:pt>
    <dgm:pt modelId="{E624BC64-F4AA-4CF0-9FF0-FF43DF09D988}" type="sibTrans" cxnId="{F4630BE5-553C-464A-BBB8-AAEDEE7535DC}">
      <dgm:prSet/>
      <dgm:spPr/>
      <dgm:t>
        <a:bodyPr/>
        <a:lstStyle/>
        <a:p>
          <a:endParaRPr lang="es-ES"/>
        </a:p>
      </dgm:t>
    </dgm:pt>
    <dgm:pt modelId="{2F780AAD-4D39-4236-A1ED-832DE162D391}">
      <dgm:prSet phldrT="[Texto]"/>
      <dgm:spPr/>
      <dgm:t>
        <a:bodyPr/>
        <a:lstStyle/>
        <a:p>
          <a:r>
            <a:rPr lang="es-ES"/>
            <a:t>1 hora</a:t>
          </a:r>
        </a:p>
      </dgm:t>
    </dgm:pt>
    <dgm:pt modelId="{5E68C106-F847-441F-A961-BA80B75742F2}" type="parTrans" cxnId="{8FB4DC75-7E4E-4697-9EA4-1E53461AC625}">
      <dgm:prSet/>
      <dgm:spPr/>
      <dgm:t>
        <a:bodyPr/>
        <a:lstStyle/>
        <a:p>
          <a:endParaRPr lang="es-ES"/>
        </a:p>
      </dgm:t>
    </dgm:pt>
    <dgm:pt modelId="{2C6ECEDF-9CDC-4833-A270-46B240900126}" type="sibTrans" cxnId="{8FB4DC75-7E4E-4697-9EA4-1E53461AC625}">
      <dgm:prSet/>
      <dgm:spPr/>
      <dgm:t>
        <a:bodyPr/>
        <a:lstStyle/>
        <a:p>
          <a:endParaRPr lang="es-ES"/>
        </a:p>
      </dgm:t>
    </dgm:pt>
    <dgm:pt modelId="{C26E0510-E248-4192-8EE6-BDC65641C472}">
      <dgm:prSet phldrT="[Texto]"/>
      <dgm:spPr>
        <a:solidFill>
          <a:schemeClr val="tx2"/>
        </a:solidFill>
      </dgm:spPr>
      <dgm:t>
        <a:bodyPr/>
        <a:lstStyle/>
        <a:p>
          <a:pPr algn="ctr"/>
          <a:r>
            <a:rPr lang="es-ES" b="1" dirty="0">
              <a:latin typeface="Arial" panose="020B0604020202020204" pitchFamily="34" charset="0"/>
              <a:cs typeface="Arial" panose="020B0604020202020204" pitchFamily="34" charset="0"/>
            </a:rPr>
            <a:t>Generación de la o las actas de cómputo que se requiera</a:t>
          </a:r>
        </a:p>
      </dgm:t>
    </dgm:pt>
    <dgm:pt modelId="{8E78AA35-12B5-4BEE-A5AC-51E4000CC38E}" type="parTrans" cxnId="{42F67D19-9497-4855-BBC2-B0A950B3A4A3}">
      <dgm:prSet/>
      <dgm:spPr/>
      <dgm:t>
        <a:bodyPr/>
        <a:lstStyle/>
        <a:p>
          <a:endParaRPr lang="es-ES"/>
        </a:p>
      </dgm:t>
    </dgm:pt>
    <dgm:pt modelId="{5C39F24B-871D-4E98-A99C-4E4F2DE55DAB}" type="sibTrans" cxnId="{42F67D19-9497-4855-BBC2-B0A950B3A4A3}">
      <dgm:prSet/>
      <dgm:spPr/>
      <dgm:t>
        <a:bodyPr/>
        <a:lstStyle/>
        <a:p>
          <a:endParaRPr lang="es-ES"/>
        </a:p>
      </dgm:t>
    </dgm:pt>
    <dgm:pt modelId="{691CEDFC-A788-4139-BF16-FE86856599C9}">
      <dgm:prSet/>
      <dgm:spPr>
        <a:solidFill>
          <a:srgbClr val="7C134C"/>
        </a:solidFill>
      </dgm:spPr>
      <dgm:t>
        <a:bodyPr/>
        <a:lstStyle/>
        <a:p>
          <a:pPr algn="ctr"/>
          <a:r>
            <a:rPr lang="es-ES" b="1" dirty="0">
              <a:latin typeface="Arial" panose="020B0604020202020204" pitchFamily="34" charset="0"/>
              <a:cs typeface="Arial" panose="020B0604020202020204" pitchFamily="34" charset="0"/>
            </a:rPr>
            <a:t>Declaración de validez y entrega de constancia de mayoría que corresponda</a:t>
          </a:r>
        </a:p>
      </dgm:t>
    </dgm:pt>
    <dgm:pt modelId="{92DB6D9A-AA45-4D31-9953-667C0C75C843}" type="parTrans" cxnId="{3B285E88-C5C1-4E13-879B-172F6EE6097D}">
      <dgm:prSet/>
      <dgm:spPr/>
      <dgm:t>
        <a:bodyPr/>
        <a:lstStyle/>
        <a:p>
          <a:endParaRPr lang="es-ES"/>
        </a:p>
      </dgm:t>
    </dgm:pt>
    <dgm:pt modelId="{39D91811-8162-45E4-9A0C-418CDDA1E77A}" type="sibTrans" cxnId="{3B285E88-C5C1-4E13-879B-172F6EE6097D}">
      <dgm:prSet/>
      <dgm:spPr/>
      <dgm:t>
        <a:bodyPr/>
        <a:lstStyle/>
        <a:p>
          <a:endParaRPr lang="es-ES"/>
        </a:p>
      </dgm:t>
    </dgm:pt>
    <dgm:pt modelId="{37BCB8CE-29EE-4A39-AD55-EE34A137EB4A}">
      <dgm:prSet/>
      <dgm:spPr/>
      <dgm:t>
        <a:bodyPr/>
        <a:lstStyle/>
        <a:p>
          <a:r>
            <a:rPr lang="es-ES"/>
            <a:t>1 hora</a:t>
          </a:r>
        </a:p>
      </dgm:t>
    </dgm:pt>
    <dgm:pt modelId="{42BD2081-9455-4A89-8F78-6C2D494183CD}" type="parTrans" cxnId="{05C10072-4751-4F7F-9A88-895E88D9B2FC}">
      <dgm:prSet/>
      <dgm:spPr/>
      <dgm:t>
        <a:bodyPr/>
        <a:lstStyle/>
        <a:p>
          <a:endParaRPr lang="es-ES"/>
        </a:p>
      </dgm:t>
    </dgm:pt>
    <dgm:pt modelId="{70430521-3BAE-4DCC-99E9-9DDFDFF8A8D8}" type="sibTrans" cxnId="{05C10072-4751-4F7F-9A88-895E88D9B2FC}">
      <dgm:prSet/>
      <dgm:spPr/>
      <dgm:t>
        <a:bodyPr/>
        <a:lstStyle/>
        <a:p>
          <a:endParaRPr lang="es-ES"/>
        </a:p>
      </dgm:t>
    </dgm:pt>
    <dgm:pt modelId="{ACDB3DF9-3798-4DAC-97F2-F4F1B8205596}" type="pres">
      <dgm:prSet presAssocID="{863D76C3-267E-4B1C-B004-2132869736FE}" presName="theList" presStyleCnt="0">
        <dgm:presLayoutVars>
          <dgm:dir/>
          <dgm:animLvl val="lvl"/>
          <dgm:resizeHandles val="exact"/>
        </dgm:presLayoutVars>
      </dgm:prSet>
      <dgm:spPr/>
    </dgm:pt>
    <dgm:pt modelId="{62AC3534-0973-4BFE-81CD-C869FB92E9C6}" type="pres">
      <dgm:prSet presAssocID="{1C6EB7C1-0D8C-4930-9FD6-00B1FC94C26A}" presName="compNode" presStyleCnt="0"/>
      <dgm:spPr/>
    </dgm:pt>
    <dgm:pt modelId="{7CC5C0C1-A4DC-4CDC-BB7F-7D1C8C785FC5}" type="pres">
      <dgm:prSet presAssocID="{1C6EB7C1-0D8C-4930-9FD6-00B1FC94C26A}" presName="aNode" presStyleLbl="bgShp" presStyleIdx="0" presStyleCnt="4"/>
      <dgm:spPr/>
    </dgm:pt>
    <dgm:pt modelId="{80CB4E4B-4B09-49A7-989E-BAFD058F7D34}" type="pres">
      <dgm:prSet presAssocID="{1C6EB7C1-0D8C-4930-9FD6-00B1FC94C26A}" presName="textNode" presStyleLbl="bgShp" presStyleIdx="0" presStyleCnt="4"/>
      <dgm:spPr/>
    </dgm:pt>
    <dgm:pt modelId="{458F461F-181B-4CF3-B437-D3EBE5107F09}" type="pres">
      <dgm:prSet presAssocID="{1C6EB7C1-0D8C-4930-9FD6-00B1FC94C26A}" presName="compChildNode" presStyleCnt="0"/>
      <dgm:spPr/>
    </dgm:pt>
    <dgm:pt modelId="{7C8E4D7E-4651-4ECF-9D22-EF6061DC5836}" type="pres">
      <dgm:prSet presAssocID="{1C6EB7C1-0D8C-4930-9FD6-00B1FC94C26A}" presName="theInnerList" presStyleCnt="0"/>
      <dgm:spPr/>
    </dgm:pt>
    <dgm:pt modelId="{A6751A80-41E3-4FF9-A061-3CAF85258EA4}" type="pres">
      <dgm:prSet presAssocID="{6F40C9EA-E1EF-4A2D-9B9A-2834C2C79957}" presName="childNode" presStyleLbl="node1" presStyleIdx="0" presStyleCnt="4" custScaleX="112703">
        <dgm:presLayoutVars>
          <dgm:bulletEnabled val="1"/>
        </dgm:presLayoutVars>
      </dgm:prSet>
      <dgm:spPr/>
    </dgm:pt>
    <dgm:pt modelId="{0ED1504A-C98B-47FA-94E1-CED535B009B3}" type="pres">
      <dgm:prSet presAssocID="{1C6EB7C1-0D8C-4930-9FD6-00B1FC94C26A}" presName="aSpace" presStyleCnt="0"/>
      <dgm:spPr/>
    </dgm:pt>
    <dgm:pt modelId="{970E12A1-3460-4F37-A8BD-5355534D7E44}" type="pres">
      <dgm:prSet presAssocID="{6A72F6EF-3B99-446D-BE10-F7C496C408F8}" presName="compNode" presStyleCnt="0"/>
      <dgm:spPr/>
    </dgm:pt>
    <dgm:pt modelId="{85278A22-1760-45C6-B536-440E9B265913}" type="pres">
      <dgm:prSet presAssocID="{6A72F6EF-3B99-446D-BE10-F7C496C408F8}" presName="aNode" presStyleLbl="bgShp" presStyleIdx="1" presStyleCnt="4"/>
      <dgm:spPr/>
    </dgm:pt>
    <dgm:pt modelId="{B3F2A34D-3174-42D0-B416-4BDECB1B7A11}" type="pres">
      <dgm:prSet presAssocID="{6A72F6EF-3B99-446D-BE10-F7C496C408F8}" presName="textNode" presStyleLbl="bgShp" presStyleIdx="1" presStyleCnt="4"/>
      <dgm:spPr/>
    </dgm:pt>
    <dgm:pt modelId="{7738766A-D710-4796-832E-C569E53358EE}" type="pres">
      <dgm:prSet presAssocID="{6A72F6EF-3B99-446D-BE10-F7C496C408F8}" presName="compChildNode" presStyleCnt="0"/>
      <dgm:spPr/>
    </dgm:pt>
    <dgm:pt modelId="{DB13DCDC-777A-4EBB-9552-DA373C252843}" type="pres">
      <dgm:prSet presAssocID="{6A72F6EF-3B99-446D-BE10-F7C496C408F8}" presName="theInnerList" presStyleCnt="0"/>
      <dgm:spPr/>
    </dgm:pt>
    <dgm:pt modelId="{A52C641C-DCDB-42D9-B968-60B28C5DB309}" type="pres">
      <dgm:prSet presAssocID="{48DC532D-DD2F-45CB-A7B8-0DDD7000A438}" presName="childNode" presStyleLbl="node1" presStyleIdx="1" presStyleCnt="4">
        <dgm:presLayoutVars>
          <dgm:bulletEnabled val="1"/>
        </dgm:presLayoutVars>
      </dgm:prSet>
      <dgm:spPr/>
    </dgm:pt>
    <dgm:pt modelId="{CF25F198-16D3-4558-8D70-A6DC6477C172}" type="pres">
      <dgm:prSet presAssocID="{6A72F6EF-3B99-446D-BE10-F7C496C408F8}" presName="aSpace" presStyleCnt="0"/>
      <dgm:spPr/>
    </dgm:pt>
    <dgm:pt modelId="{BE8E69BE-CA9D-40AE-BFCF-CE35B7A2B23A}" type="pres">
      <dgm:prSet presAssocID="{2F780AAD-4D39-4236-A1ED-832DE162D391}" presName="compNode" presStyleCnt="0"/>
      <dgm:spPr/>
    </dgm:pt>
    <dgm:pt modelId="{DCEFAB27-9131-4DB6-9C73-388A6175534F}" type="pres">
      <dgm:prSet presAssocID="{2F780AAD-4D39-4236-A1ED-832DE162D391}" presName="aNode" presStyleLbl="bgShp" presStyleIdx="2" presStyleCnt="4" custLinFactNeighborY="-416"/>
      <dgm:spPr/>
    </dgm:pt>
    <dgm:pt modelId="{43AB46BE-1ACD-4882-A692-E8227D7F2F44}" type="pres">
      <dgm:prSet presAssocID="{2F780AAD-4D39-4236-A1ED-832DE162D391}" presName="textNode" presStyleLbl="bgShp" presStyleIdx="2" presStyleCnt="4"/>
      <dgm:spPr/>
    </dgm:pt>
    <dgm:pt modelId="{0C4446A6-7533-4434-88B9-B088C734B8E4}" type="pres">
      <dgm:prSet presAssocID="{2F780AAD-4D39-4236-A1ED-832DE162D391}" presName="compChildNode" presStyleCnt="0"/>
      <dgm:spPr/>
    </dgm:pt>
    <dgm:pt modelId="{EF36A80D-0310-477C-8476-E2DA304C04E2}" type="pres">
      <dgm:prSet presAssocID="{2F780AAD-4D39-4236-A1ED-832DE162D391}" presName="theInnerList" presStyleCnt="0"/>
      <dgm:spPr/>
    </dgm:pt>
    <dgm:pt modelId="{FAEDF221-965F-4215-9362-FEBEE71D437B}" type="pres">
      <dgm:prSet presAssocID="{C26E0510-E248-4192-8EE6-BDC65641C472}" presName="childNode" presStyleLbl="node1" presStyleIdx="2" presStyleCnt="4">
        <dgm:presLayoutVars>
          <dgm:bulletEnabled val="1"/>
        </dgm:presLayoutVars>
      </dgm:prSet>
      <dgm:spPr/>
    </dgm:pt>
    <dgm:pt modelId="{7750F6E0-F4DA-47B5-8100-938634B3A8A1}" type="pres">
      <dgm:prSet presAssocID="{2F780AAD-4D39-4236-A1ED-832DE162D391}" presName="aSpace" presStyleCnt="0"/>
      <dgm:spPr/>
    </dgm:pt>
    <dgm:pt modelId="{578E637C-3234-49E3-B529-96AE610C5D52}" type="pres">
      <dgm:prSet presAssocID="{37BCB8CE-29EE-4A39-AD55-EE34A137EB4A}" presName="compNode" presStyleCnt="0"/>
      <dgm:spPr/>
    </dgm:pt>
    <dgm:pt modelId="{2C5187C7-CEC2-43EB-95F3-6A1A091FB562}" type="pres">
      <dgm:prSet presAssocID="{37BCB8CE-29EE-4A39-AD55-EE34A137EB4A}" presName="aNode" presStyleLbl="bgShp" presStyleIdx="3" presStyleCnt="4"/>
      <dgm:spPr/>
    </dgm:pt>
    <dgm:pt modelId="{1667C175-1517-497E-9E48-C9D0063237E0}" type="pres">
      <dgm:prSet presAssocID="{37BCB8CE-29EE-4A39-AD55-EE34A137EB4A}" presName="textNode" presStyleLbl="bgShp" presStyleIdx="3" presStyleCnt="4"/>
      <dgm:spPr/>
    </dgm:pt>
    <dgm:pt modelId="{43837690-0C6D-4AE7-9F7B-90D89200001F}" type="pres">
      <dgm:prSet presAssocID="{37BCB8CE-29EE-4A39-AD55-EE34A137EB4A}" presName="compChildNode" presStyleCnt="0"/>
      <dgm:spPr/>
    </dgm:pt>
    <dgm:pt modelId="{7E686D5B-27BA-41B2-BFD5-35B0915AB922}" type="pres">
      <dgm:prSet presAssocID="{37BCB8CE-29EE-4A39-AD55-EE34A137EB4A}" presName="theInnerList" presStyleCnt="0"/>
      <dgm:spPr/>
    </dgm:pt>
    <dgm:pt modelId="{15503869-591A-4FF8-8A2F-52C9DB62A9FB}" type="pres">
      <dgm:prSet presAssocID="{691CEDFC-A788-4139-BF16-FE86856599C9}" presName="childNode" presStyleLbl="node1" presStyleIdx="3" presStyleCnt="4">
        <dgm:presLayoutVars>
          <dgm:bulletEnabled val="1"/>
        </dgm:presLayoutVars>
      </dgm:prSet>
      <dgm:spPr/>
    </dgm:pt>
  </dgm:ptLst>
  <dgm:cxnLst>
    <dgm:cxn modelId="{B4333B0E-BBFC-498F-B47D-41C2FF510372}" type="presOf" srcId="{1C6EB7C1-0D8C-4930-9FD6-00B1FC94C26A}" destId="{80CB4E4B-4B09-49A7-989E-BAFD058F7D34}" srcOrd="1" destOrd="0" presId="urn:microsoft.com/office/officeart/2005/8/layout/lProcess2"/>
    <dgm:cxn modelId="{AD3BAB0F-34CC-44A7-A9A1-97C5574C82CD}" type="presOf" srcId="{37BCB8CE-29EE-4A39-AD55-EE34A137EB4A}" destId="{1667C175-1517-497E-9E48-C9D0063237E0}" srcOrd="1" destOrd="0" presId="urn:microsoft.com/office/officeart/2005/8/layout/lProcess2"/>
    <dgm:cxn modelId="{42F67D19-9497-4855-BBC2-B0A950B3A4A3}" srcId="{2F780AAD-4D39-4236-A1ED-832DE162D391}" destId="{C26E0510-E248-4192-8EE6-BDC65641C472}" srcOrd="0" destOrd="0" parTransId="{8E78AA35-12B5-4BEE-A5AC-51E4000CC38E}" sibTransId="{5C39F24B-871D-4E98-A99C-4E4F2DE55DAB}"/>
    <dgm:cxn modelId="{AD496927-9B3B-4576-9844-EBD64B5468EE}" type="presOf" srcId="{37BCB8CE-29EE-4A39-AD55-EE34A137EB4A}" destId="{2C5187C7-CEC2-43EB-95F3-6A1A091FB562}" srcOrd="0" destOrd="0" presId="urn:microsoft.com/office/officeart/2005/8/layout/lProcess2"/>
    <dgm:cxn modelId="{47B1703C-9377-432F-BD73-0A48402CC065}" type="presOf" srcId="{1C6EB7C1-0D8C-4930-9FD6-00B1FC94C26A}" destId="{7CC5C0C1-A4DC-4CDC-BB7F-7D1C8C785FC5}" srcOrd="0" destOrd="0" presId="urn:microsoft.com/office/officeart/2005/8/layout/lProcess2"/>
    <dgm:cxn modelId="{70A1E75F-177C-446B-957C-650294F615A5}" srcId="{863D76C3-267E-4B1C-B004-2132869736FE}" destId="{6A72F6EF-3B99-446D-BE10-F7C496C408F8}" srcOrd="1" destOrd="0" parTransId="{68D13C0F-DE28-4734-A31F-EDE47EB79B36}" sibTransId="{55E8DF35-A79F-43A8-8657-0F5933439DC8}"/>
    <dgm:cxn modelId="{85D54047-ED57-45B5-8FBB-5BD8FE22FEBF}" srcId="{863D76C3-267E-4B1C-B004-2132869736FE}" destId="{1C6EB7C1-0D8C-4930-9FD6-00B1FC94C26A}" srcOrd="0" destOrd="0" parTransId="{9E12E265-A461-4C71-83B8-5467F47DFE37}" sibTransId="{787639CB-186E-4C49-A577-33976926E8F8}"/>
    <dgm:cxn modelId="{DBAAE76C-24CE-496B-AC5D-164825AD73BB}" type="presOf" srcId="{2F780AAD-4D39-4236-A1ED-832DE162D391}" destId="{43AB46BE-1ACD-4882-A692-E8227D7F2F44}" srcOrd="1" destOrd="0" presId="urn:microsoft.com/office/officeart/2005/8/layout/lProcess2"/>
    <dgm:cxn modelId="{05C10072-4751-4F7F-9A88-895E88D9B2FC}" srcId="{863D76C3-267E-4B1C-B004-2132869736FE}" destId="{37BCB8CE-29EE-4A39-AD55-EE34A137EB4A}" srcOrd="3" destOrd="0" parTransId="{42BD2081-9455-4A89-8F78-6C2D494183CD}" sibTransId="{70430521-3BAE-4DCC-99E9-9DDFDFF8A8D8}"/>
    <dgm:cxn modelId="{8FB4DC75-7E4E-4697-9EA4-1E53461AC625}" srcId="{863D76C3-267E-4B1C-B004-2132869736FE}" destId="{2F780AAD-4D39-4236-A1ED-832DE162D391}" srcOrd="2" destOrd="0" parTransId="{5E68C106-F847-441F-A961-BA80B75742F2}" sibTransId="{2C6ECEDF-9CDC-4833-A270-46B240900126}"/>
    <dgm:cxn modelId="{3B285E88-C5C1-4E13-879B-172F6EE6097D}" srcId="{37BCB8CE-29EE-4A39-AD55-EE34A137EB4A}" destId="{691CEDFC-A788-4139-BF16-FE86856599C9}" srcOrd="0" destOrd="0" parTransId="{92DB6D9A-AA45-4D31-9953-667C0C75C843}" sibTransId="{39D91811-8162-45E4-9A0C-418CDDA1E77A}"/>
    <dgm:cxn modelId="{AE8CF09C-A667-476F-BFEF-8F0A3DE6911D}" srcId="{1C6EB7C1-0D8C-4930-9FD6-00B1FC94C26A}" destId="{6F40C9EA-E1EF-4A2D-9B9A-2834C2C79957}" srcOrd="0" destOrd="0" parTransId="{438E01F5-860F-49C4-8F1C-774F72939161}" sibTransId="{827CC161-9866-47F8-BFF3-E22D95275169}"/>
    <dgm:cxn modelId="{73468DAA-A8D8-4535-A4A6-8EB019738517}" type="presOf" srcId="{C26E0510-E248-4192-8EE6-BDC65641C472}" destId="{FAEDF221-965F-4215-9362-FEBEE71D437B}" srcOrd="0" destOrd="0" presId="urn:microsoft.com/office/officeart/2005/8/layout/lProcess2"/>
    <dgm:cxn modelId="{145CD4AC-B949-44AB-A82E-F0EB12EE5590}" type="presOf" srcId="{6A72F6EF-3B99-446D-BE10-F7C496C408F8}" destId="{B3F2A34D-3174-42D0-B416-4BDECB1B7A11}" srcOrd="1" destOrd="0" presId="urn:microsoft.com/office/officeart/2005/8/layout/lProcess2"/>
    <dgm:cxn modelId="{AFD712B3-2D71-4A32-85B8-2527AABE9237}" type="presOf" srcId="{863D76C3-267E-4B1C-B004-2132869736FE}" destId="{ACDB3DF9-3798-4DAC-97F2-F4F1B8205596}" srcOrd="0" destOrd="0" presId="urn:microsoft.com/office/officeart/2005/8/layout/lProcess2"/>
    <dgm:cxn modelId="{F790FAB4-B3AC-4FBA-8C71-275569D3BB97}" type="presOf" srcId="{2F780AAD-4D39-4236-A1ED-832DE162D391}" destId="{DCEFAB27-9131-4DB6-9C73-388A6175534F}" srcOrd="0" destOrd="0" presId="urn:microsoft.com/office/officeart/2005/8/layout/lProcess2"/>
    <dgm:cxn modelId="{5B78B4D7-EF32-43E2-A98B-D0C0223E5B1B}" type="presOf" srcId="{691CEDFC-A788-4139-BF16-FE86856599C9}" destId="{15503869-591A-4FF8-8A2F-52C9DB62A9FB}" srcOrd="0" destOrd="0" presId="urn:microsoft.com/office/officeart/2005/8/layout/lProcess2"/>
    <dgm:cxn modelId="{F4630BE5-553C-464A-BBB8-AAEDEE7535DC}" srcId="{6A72F6EF-3B99-446D-BE10-F7C496C408F8}" destId="{48DC532D-DD2F-45CB-A7B8-0DDD7000A438}" srcOrd="0" destOrd="0" parTransId="{3640B75F-B671-428E-880E-2F3B0751E1D6}" sibTransId="{E624BC64-F4AA-4CF0-9FF0-FF43DF09D988}"/>
    <dgm:cxn modelId="{A5CCBEF3-1E06-44A3-9148-F628B482E060}" type="presOf" srcId="{6F40C9EA-E1EF-4A2D-9B9A-2834C2C79957}" destId="{A6751A80-41E3-4FF9-A061-3CAF85258EA4}" srcOrd="0" destOrd="0" presId="urn:microsoft.com/office/officeart/2005/8/layout/lProcess2"/>
    <dgm:cxn modelId="{BBF2A1F8-E1B2-41D8-AD8F-F4EF5138A1E4}" type="presOf" srcId="{48DC532D-DD2F-45CB-A7B8-0DDD7000A438}" destId="{A52C641C-DCDB-42D9-B968-60B28C5DB309}" srcOrd="0" destOrd="0" presId="urn:microsoft.com/office/officeart/2005/8/layout/lProcess2"/>
    <dgm:cxn modelId="{1FEE8CFA-43A8-4F37-AA07-9159F13CD25C}" type="presOf" srcId="{6A72F6EF-3B99-446D-BE10-F7C496C408F8}" destId="{85278A22-1760-45C6-B536-440E9B265913}" srcOrd="0" destOrd="0" presId="urn:microsoft.com/office/officeart/2005/8/layout/lProcess2"/>
    <dgm:cxn modelId="{19B0657A-43DE-4C97-8104-56E803489025}" type="presParOf" srcId="{ACDB3DF9-3798-4DAC-97F2-F4F1B8205596}" destId="{62AC3534-0973-4BFE-81CD-C869FB92E9C6}" srcOrd="0" destOrd="0" presId="urn:microsoft.com/office/officeart/2005/8/layout/lProcess2"/>
    <dgm:cxn modelId="{F9164F82-CDD0-4D4B-986F-674A2BA91F25}" type="presParOf" srcId="{62AC3534-0973-4BFE-81CD-C869FB92E9C6}" destId="{7CC5C0C1-A4DC-4CDC-BB7F-7D1C8C785FC5}" srcOrd="0" destOrd="0" presId="urn:microsoft.com/office/officeart/2005/8/layout/lProcess2"/>
    <dgm:cxn modelId="{3E5ADD1D-5386-4CE0-9A14-20685AF953B8}" type="presParOf" srcId="{62AC3534-0973-4BFE-81CD-C869FB92E9C6}" destId="{80CB4E4B-4B09-49A7-989E-BAFD058F7D34}" srcOrd="1" destOrd="0" presId="urn:microsoft.com/office/officeart/2005/8/layout/lProcess2"/>
    <dgm:cxn modelId="{001D8A38-57AD-409F-A678-FA93FA395AE3}" type="presParOf" srcId="{62AC3534-0973-4BFE-81CD-C869FB92E9C6}" destId="{458F461F-181B-4CF3-B437-D3EBE5107F09}" srcOrd="2" destOrd="0" presId="urn:microsoft.com/office/officeart/2005/8/layout/lProcess2"/>
    <dgm:cxn modelId="{2B648BCE-163B-4E59-8AB9-2BC47DF503EB}" type="presParOf" srcId="{458F461F-181B-4CF3-B437-D3EBE5107F09}" destId="{7C8E4D7E-4651-4ECF-9D22-EF6061DC5836}" srcOrd="0" destOrd="0" presId="urn:microsoft.com/office/officeart/2005/8/layout/lProcess2"/>
    <dgm:cxn modelId="{2D966A22-0EF9-4809-9A4B-EBEA6A04E4DE}" type="presParOf" srcId="{7C8E4D7E-4651-4ECF-9D22-EF6061DC5836}" destId="{A6751A80-41E3-4FF9-A061-3CAF85258EA4}" srcOrd="0" destOrd="0" presId="urn:microsoft.com/office/officeart/2005/8/layout/lProcess2"/>
    <dgm:cxn modelId="{36634E80-16F7-4171-9B23-EC05A6AA1895}" type="presParOf" srcId="{ACDB3DF9-3798-4DAC-97F2-F4F1B8205596}" destId="{0ED1504A-C98B-47FA-94E1-CED535B009B3}" srcOrd="1" destOrd="0" presId="urn:microsoft.com/office/officeart/2005/8/layout/lProcess2"/>
    <dgm:cxn modelId="{FDBD96D5-E2EE-4FE8-8FEA-A31CA3A4A5CB}" type="presParOf" srcId="{ACDB3DF9-3798-4DAC-97F2-F4F1B8205596}" destId="{970E12A1-3460-4F37-A8BD-5355534D7E44}" srcOrd="2" destOrd="0" presId="urn:microsoft.com/office/officeart/2005/8/layout/lProcess2"/>
    <dgm:cxn modelId="{3381E376-A75D-4B9E-BA2F-3D627D1D24F6}" type="presParOf" srcId="{970E12A1-3460-4F37-A8BD-5355534D7E44}" destId="{85278A22-1760-45C6-B536-440E9B265913}" srcOrd="0" destOrd="0" presId="urn:microsoft.com/office/officeart/2005/8/layout/lProcess2"/>
    <dgm:cxn modelId="{33169CEB-4DE3-4017-AFF8-AF5564D4E3DC}" type="presParOf" srcId="{970E12A1-3460-4F37-A8BD-5355534D7E44}" destId="{B3F2A34D-3174-42D0-B416-4BDECB1B7A11}" srcOrd="1" destOrd="0" presId="urn:microsoft.com/office/officeart/2005/8/layout/lProcess2"/>
    <dgm:cxn modelId="{9B10FFA6-245E-4CA1-97AC-9F1B79432ABA}" type="presParOf" srcId="{970E12A1-3460-4F37-A8BD-5355534D7E44}" destId="{7738766A-D710-4796-832E-C569E53358EE}" srcOrd="2" destOrd="0" presId="urn:microsoft.com/office/officeart/2005/8/layout/lProcess2"/>
    <dgm:cxn modelId="{8F284774-FB4F-4DEF-9DF9-FB2D71262E6A}" type="presParOf" srcId="{7738766A-D710-4796-832E-C569E53358EE}" destId="{DB13DCDC-777A-4EBB-9552-DA373C252843}" srcOrd="0" destOrd="0" presId="urn:microsoft.com/office/officeart/2005/8/layout/lProcess2"/>
    <dgm:cxn modelId="{239DB2E7-04C1-4F5E-9964-2C75E65D055D}" type="presParOf" srcId="{DB13DCDC-777A-4EBB-9552-DA373C252843}" destId="{A52C641C-DCDB-42D9-B968-60B28C5DB309}" srcOrd="0" destOrd="0" presId="urn:microsoft.com/office/officeart/2005/8/layout/lProcess2"/>
    <dgm:cxn modelId="{91F3268C-852C-4DD5-8C9F-4F18CEF7E107}" type="presParOf" srcId="{ACDB3DF9-3798-4DAC-97F2-F4F1B8205596}" destId="{CF25F198-16D3-4558-8D70-A6DC6477C172}" srcOrd="3" destOrd="0" presId="urn:microsoft.com/office/officeart/2005/8/layout/lProcess2"/>
    <dgm:cxn modelId="{65B79744-6ADA-4B01-8F5C-5FB07D28D38B}" type="presParOf" srcId="{ACDB3DF9-3798-4DAC-97F2-F4F1B8205596}" destId="{BE8E69BE-CA9D-40AE-BFCF-CE35B7A2B23A}" srcOrd="4" destOrd="0" presId="urn:microsoft.com/office/officeart/2005/8/layout/lProcess2"/>
    <dgm:cxn modelId="{B911AFC6-62C9-40ED-85C3-B9F547F8E2BE}" type="presParOf" srcId="{BE8E69BE-CA9D-40AE-BFCF-CE35B7A2B23A}" destId="{DCEFAB27-9131-4DB6-9C73-388A6175534F}" srcOrd="0" destOrd="0" presId="urn:microsoft.com/office/officeart/2005/8/layout/lProcess2"/>
    <dgm:cxn modelId="{E7BA8D3F-9F06-4547-9EB9-C5E55E8C0607}" type="presParOf" srcId="{BE8E69BE-CA9D-40AE-BFCF-CE35B7A2B23A}" destId="{43AB46BE-1ACD-4882-A692-E8227D7F2F44}" srcOrd="1" destOrd="0" presId="urn:microsoft.com/office/officeart/2005/8/layout/lProcess2"/>
    <dgm:cxn modelId="{03DA410A-37E4-496B-BF7A-D04CA1E2EE5B}" type="presParOf" srcId="{BE8E69BE-CA9D-40AE-BFCF-CE35B7A2B23A}" destId="{0C4446A6-7533-4434-88B9-B088C734B8E4}" srcOrd="2" destOrd="0" presId="urn:microsoft.com/office/officeart/2005/8/layout/lProcess2"/>
    <dgm:cxn modelId="{519FBEC0-915D-41CF-A353-29C3D5E0E569}" type="presParOf" srcId="{0C4446A6-7533-4434-88B9-B088C734B8E4}" destId="{EF36A80D-0310-477C-8476-E2DA304C04E2}" srcOrd="0" destOrd="0" presId="urn:microsoft.com/office/officeart/2005/8/layout/lProcess2"/>
    <dgm:cxn modelId="{42F47496-CFF1-4743-9B3E-D453B698A264}" type="presParOf" srcId="{EF36A80D-0310-477C-8476-E2DA304C04E2}" destId="{FAEDF221-965F-4215-9362-FEBEE71D437B}" srcOrd="0" destOrd="0" presId="urn:microsoft.com/office/officeart/2005/8/layout/lProcess2"/>
    <dgm:cxn modelId="{CB39EC06-9C76-46DC-87A8-81B774D741A8}" type="presParOf" srcId="{ACDB3DF9-3798-4DAC-97F2-F4F1B8205596}" destId="{7750F6E0-F4DA-47B5-8100-938634B3A8A1}" srcOrd="5" destOrd="0" presId="urn:microsoft.com/office/officeart/2005/8/layout/lProcess2"/>
    <dgm:cxn modelId="{BFB9FEF9-D0F7-4318-AE90-4E2D60DB16F5}" type="presParOf" srcId="{ACDB3DF9-3798-4DAC-97F2-F4F1B8205596}" destId="{578E637C-3234-49E3-B529-96AE610C5D52}" srcOrd="6" destOrd="0" presId="urn:microsoft.com/office/officeart/2005/8/layout/lProcess2"/>
    <dgm:cxn modelId="{5049D0FD-37EC-4F38-879D-33ECD0313D9B}" type="presParOf" srcId="{578E637C-3234-49E3-B529-96AE610C5D52}" destId="{2C5187C7-CEC2-43EB-95F3-6A1A091FB562}" srcOrd="0" destOrd="0" presId="urn:microsoft.com/office/officeart/2005/8/layout/lProcess2"/>
    <dgm:cxn modelId="{0FE574AD-DC1B-4BDB-BD7F-087490293F04}" type="presParOf" srcId="{578E637C-3234-49E3-B529-96AE610C5D52}" destId="{1667C175-1517-497E-9E48-C9D0063237E0}" srcOrd="1" destOrd="0" presId="urn:microsoft.com/office/officeart/2005/8/layout/lProcess2"/>
    <dgm:cxn modelId="{E70E05C1-5074-4A39-B621-77CED8A77557}" type="presParOf" srcId="{578E637C-3234-49E3-B529-96AE610C5D52}" destId="{43837690-0C6D-4AE7-9F7B-90D89200001F}" srcOrd="2" destOrd="0" presId="urn:microsoft.com/office/officeart/2005/8/layout/lProcess2"/>
    <dgm:cxn modelId="{6C3294A8-7C24-4356-87BE-FF169B0F09E0}" type="presParOf" srcId="{43837690-0C6D-4AE7-9F7B-90D89200001F}" destId="{7E686D5B-27BA-41B2-BFD5-35B0915AB922}" srcOrd="0" destOrd="0" presId="urn:microsoft.com/office/officeart/2005/8/layout/lProcess2"/>
    <dgm:cxn modelId="{544BE1F9-BBBD-48DE-8B24-82258B29944D}" type="presParOf" srcId="{7E686D5B-27BA-41B2-BFD5-35B0915AB922}" destId="{15503869-591A-4FF8-8A2F-52C9DB62A9FB}" srcOrd="0"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C19782-5DE7-4646-B5DD-060A01A84937}"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s-ES"/>
        </a:p>
      </dgm:t>
    </dgm:pt>
    <dgm:pt modelId="{0917F381-2074-4099-96AF-92DF94704DB0}">
      <dgm:prSet phldrT="[Texto]" custT="1"/>
      <dgm:spPr>
        <a:blipFill rotWithShape="0">
          <a:blip xmlns:r="http://schemas.openxmlformats.org/officeDocument/2006/relationships" r:embed="rId1"/>
          <a:stretch>
            <a:fillRect/>
          </a:stretch>
        </a:blipFill>
      </dgm:spPr>
      <dgm:t>
        <a:bodyPr/>
        <a:lstStyle/>
        <a:p>
          <a:pPr algn="ctr"/>
          <a:endParaRPr lang="es-ES" sz="1200" b="1" dirty="0">
            <a:solidFill>
              <a:schemeClr val="bg1"/>
            </a:solidFill>
            <a:latin typeface="Arial" panose="020B0604020202020204" pitchFamily="34" charset="0"/>
            <a:cs typeface="Arial" panose="020B0604020202020204" pitchFamily="34" charset="0"/>
          </a:endParaRPr>
        </a:p>
      </dgm:t>
    </dgm:pt>
    <dgm:pt modelId="{B256B034-B0F7-49E8-A303-4B08FDB68619}" type="parTrans" cxnId="{813289BA-0BDB-4FCF-956A-1172604D706E}">
      <dgm:prSet/>
      <dgm:spPr/>
      <dgm:t>
        <a:bodyPr/>
        <a:lstStyle/>
        <a:p>
          <a:pPr algn="ctr"/>
          <a:endParaRPr lang="es-ES">
            <a:solidFill>
              <a:schemeClr val="tx1"/>
            </a:solidFill>
          </a:endParaRPr>
        </a:p>
      </dgm:t>
    </dgm:pt>
    <dgm:pt modelId="{047AD3FD-4DEC-4796-AA64-4EB3FA4CAD12}" type="sibTrans" cxnId="{813289BA-0BDB-4FCF-956A-1172604D706E}">
      <dgm:prSet/>
      <dgm:spPr/>
      <dgm:t>
        <a:bodyPr/>
        <a:lstStyle/>
        <a:p>
          <a:pPr algn="ctr"/>
          <a:endParaRPr lang="es-ES">
            <a:solidFill>
              <a:schemeClr val="tx1"/>
            </a:solidFill>
          </a:endParaRPr>
        </a:p>
      </dgm:t>
    </dgm:pt>
    <dgm:pt modelId="{931C81F5-0A82-4B44-818C-85CE3CCE6CE8}">
      <dgm:prSet phldrT="[Texto]" custT="1"/>
      <dgm:spPr>
        <a:blipFill rotWithShape="0">
          <a:blip xmlns:r="http://schemas.openxmlformats.org/officeDocument/2006/relationships" r:embed="rId2"/>
          <a:stretch>
            <a:fillRect/>
          </a:stretch>
        </a:blipFill>
      </dgm:spPr>
      <dgm:t>
        <a:bodyPr/>
        <a:lstStyle/>
        <a:p>
          <a:pPr algn="ctr"/>
          <a:endParaRPr lang="es-ES" sz="1200" b="1" dirty="0">
            <a:solidFill>
              <a:schemeClr val="bg1"/>
            </a:solidFill>
            <a:latin typeface="Arial" panose="020B0604020202020204" pitchFamily="34" charset="0"/>
            <a:cs typeface="Arial" panose="020B0604020202020204" pitchFamily="34" charset="0"/>
          </a:endParaRPr>
        </a:p>
      </dgm:t>
    </dgm:pt>
    <dgm:pt modelId="{E554EDBF-DD23-460F-A119-7DFE65491375}" type="parTrans" cxnId="{F78058A0-D820-4A73-A4D7-AC9FC31B1342}">
      <dgm:prSet/>
      <dgm:spPr/>
      <dgm:t>
        <a:bodyPr/>
        <a:lstStyle/>
        <a:p>
          <a:pPr algn="ctr"/>
          <a:endParaRPr lang="es-ES">
            <a:solidFill>
              <a:schemeClr val="tx1"/>
            </a:solidFill>
          </a:endParaRPr>
        </a:p>
      </dgm:t>
    </dgm:pt>
    <dgm:pt modelId="{D8DD50C9-4B08-4C4D-91D0-51F486CB99F3}" type="sibTrans" cxnId="{F78058A0-D820-4A73-A4D7-AC9FC31B1342}">
      <dgm:prSet/>
      <dgm:spPr/>
      <dgm:t>
        <a:bodyPr/>
        <a:lstStyle/>
        <a:p>
          <a:pPr algn="ctr"/>
          <a:endParaRPr lang="es-ES">
            <a:solidFill>
              <a:schemeClr val="tx1"/>
            </a:solidFill>
          </a:endParaRPr>
        </a:p>
      </dgm:t>
    </dgm:pt>
    <dgm:pt modelId="{383C49AA-A5D3-4DA2-951F-DDF5AF3F9329}">
      <dgm:prSet phldrT="[Texto]" custT="1"/>
      <dgm:spPr>
        <a:blipFill rotWithShape="0">
          <a:blip xmlns:r="http://schemas.openxmlformats.org/officeDocument/2006/relationships" r:embed="rId3"/>
          <a:stretch>
            <a:fillRect/>
          </a:stretch>
        </a:blipFill>
      </dgm:spPr>
      <dgm:t>
        <a:bodyPr/>
        <a:lstStyle/>
        <a:p>
          <a:pPr algn="ctr"/>
          <a:endParaRPr lang="es-ES" sz="1400" b="1" dirty="0">
            <a:solidFill>
              <a:schemeClr val="bg1"/>
            </a:solidFill>
            <a:latin typeface="Arial" panose="020B0604020202020204" pitchFamily="34" charset="0"/>
            <a:cs typeface="Arial" panose="020B0604020202020204" pitchFamily="34" charset="0"/>
          </a:endParaRPr>
        </a:p>
      </dgm:t>
    </dgm:pt>
    <dgm:pt modelId="{502B3A20-930C-4138-A8F4-22E3FB29FC93}" type="parTrans" cxnId="{F3DD98EC-AF7D-4BCF-B4AF-637A92186DC6}">
      <dgm:prSet/>
      <dgm:spPr/>
      <dgm:t>
        <a:bodyPr/>
        <a:lstStyle/>
        <a:p>
          <a:pPr algn="ctr"/>
          <a:endParaRPr lang="es-ES">
            <a:solidFill>
              <a:schemeClr val="tx1"/>
            </a:solidFill>
          </a:endParaRPr>
        </a:p>
      </dgm:t>
    </dgm:pt>
    <dgm:pt modelId="{2257114C-74EB-42CF-A074-644129A63E07}" type="sibTrans" cxnId="{F3DD98EC-AF7D-4BCF-B4AF-637A92186DC6}">
      <dgm:prSet/>
      <dgm:spPr/>
      <dgm:t>
        <a:bodyPr/>
        <a:lstStyle/>
        <a:p>
          <a:pPr algn="ctr"/>
          <a:endParaRPr lang="es-ES">
            <a:solidFill>
              <a:schemeClr val="tx1"/>
            </a:solidFill>
          </a:endParaRPr>
        </a:p>
      </dgm:t>
    </dgm:pt>
    <dgm:pt modelId="{64203219-B053-4B3F-AE79-68F19E4702CE}">
      <dgm:prSet custT="1"/>
      <dgm:spPr>
        <a:blipFill rotWithShape="0">
          <a:blip xmlns:r="http://schemas.openxmlformats.org/officeDocument/2006/relationships" r:embed="rId4"/>
          <a:stretch>
            <a:fillRect/>
          </a:stretch>
        </a:blipFill>
      </dgm:spPr>
      <dgm:t>
        <a:bodyPr/>
        <a:lstStyle/>
        <a:p>
          <a:pPr algn="ctr"/>
          <a:endParaRPr lang="es-ES" sz="1400" b="1" dirty="0">
            <a:solidFill>
              <a:schemeClr val="bg1"/>
            </a:solidFill>
            <a:latin typeface="Arial" panose="020B0604020202020204" pitchFamily="34" charset="0"/>
            <a:cs typeface="Arial" panose="020B0604020202020204" pitchFamily="34" charset="0"/>
          </a:endParaRPr>
        </a:p>
      </dgm:t>
    </dgm:pt>
    <dgm:pt modelId="{5CBC133B-557E-437D-AC3F-078CD2F67C4A}" type="parTrans" cxnId="{F7C5E993-5356-4298-8735-AF3317C2857D}">
      <dgm:prSet/>
      <dgm:spPr/>
      <dgm:t>
        <a:bodyPr/>
        <a:lstStyle/>
        <a:p>
          <a:pPr algn="ctr"/>
          <a:endParaRPr lang="es-ES">
            <a:solidFill>
              <a:schemeClr val="tx1"/>
            </a:solidFill>
          </a:endParaRPr>
        </a:p>
      </dgm:t>
    </dgm:pt>
    <dgm:pt modelId="{9235E021-42CB-43A4-8CC9-CA4676CADF98}" type="sibTrans" cxnId="{F7C5E993-5356-4298-8735-AF3317C2857D}">
      <dgm:prSet/>
      <dgm:spPr/>
      <dgm:t>
        <a:bodyPr/>
        <a:lstStyle/>
        <a:p>
          <a:pPr algn="ctr"/>
          <a:endParaRPr lang="es-ES">
            <a:solidFill>
              <a:schemeClr val="tx1"/>
            </a:solidFill>
          </a:endParaRPr>
        </a:p>
      </dgm:t>
    </dgm:pt>
    <dgm:pt modelId="{0A48E250-DDF4-406C-BD2A-80FDB44107E5}">
      <dgm:prSet custT="1"/>
      <dgm:spPr>
        <a:blipFill rotWithShape="0">
          <a:blip xmlns:r="http://schemas.openxmlformats.org/officeDocument/2006/relationships" r:embed="rId5"/>
          <a:stretch>
            <a:fillRect/>
          </a:stretch>
        </a:blipFill>
      </dgm:spPr>
      <dgm:t>
        <a:bodyPr/>
        <a:lstStyle/>
        <a:p>
          <a:pPr algn="ctr"/>
          <a:endParaRPr lang="es-ES" sz="1400" b="1" dirty="0">
            <a:solidFill>
              <a:schemeClr val="bg1"/>
            </a:solidFill>
            <a:latin typeface="Arial" panose="020B0604020202020204" pitchFamily="34" charset="0"/>
            <a:cs typeface="Arial" panose="020B0604020202020204" pitchFamily="34" charset="0"/>
          </a:endParaRPr>
        </a:p>
      </dgm:t>
    </dgm:pt>
    <dgm:pt modelId="{E559A005-E6FD-4B57-A3B5-4D2F072ABFAC}" type="parTrans" cxnId="{4E596A88-5FFF-4984-895C-9D0CFA3F7889}">
      <dgm:prSet/>
      <dgm:spPr/>
      <dgm:t>
        <a:bodyPr/>
        <a:lstStyle/>
        <a:p>
          <a:pPr algn="ctr"/>
          <a:endParaRPr lang="es-ES">
            <a:solidFill>
              <a:schemeClr val="tx1"/>
            </a:solidFill>
          </a:endParaRPr>
        </a:p>
      </dgm:t>
    </dgm:pt>
    <dgm:pt modelId="{83912300-32C9-409C-8912-C46F274DCFD6}" type="sibTrans" cxnId="{4E596A88-5FFF-4984-895C-9D0CFA3F7889}">
      <dgm:prSet/>
      <dgm:spPr/>
      <dgm:t>
        <a:bodyPr/>
        <a:lstStyle/>
        <a:p>
          <a:pPr algn="ctr"/>
          <a:endParaRPr lang="es-ES">
            <a:solidFill>
              <a:schemeClr val="tx1"/>
            </a:solidFill>
          </a:endParaRPr>
        </a:p>
      </dgm:t>
    </dgm:pt>
    <dgm:pt modelId="{19285FF5-DE06-42A1-8AA4-EB4F65A729F1}">
      <dgm:prSet/>
      <dgm:spPr/>
      <dgm:t>
        <a:bodyPr/>
        <a:lstStyle/>
        <a:p>
          <a:endParaRPr lang="es-ES">
            <a:solidFill>
              <a:schemeClr val="tx1"/>
            </a:solidFill>
          </a:endParaRPr>
        </a:p>
      </dgm:t>
    </dgm:pt>
    <dgm:pt modelId="{0BBF231D-095B-45D1-91E3-2C37C45B83C3}" type="parTrans" cxnId="{916D08B1-E735-4A11-A307-F049AA5335EF}">
      <dgm:prSet/>
      <dgm:spPr/>
      <dgm:t>
        <a:bodyPr/>
        <a:lstStyle/>
        <a:p>
          <a:endParaRPr lang="es-ES">
            <a:solidFill>
              <a:schemeClr val="tx1"/>
            </a:solidFill>
          </a:endParaRPr>
        </a:p>
      </dgm:t>
    </dgm:pt>
    <dgm:pt modelId="{AF37F44C-3589-49B4-97FC-DE25F5ACF737}" type="sibTrans" cxnId="{916D08B1-E735-4A11-A307-F049AA5335EF}">
      <dgm:prSet/>
      <dgm:spPr/>
      <dgm:t>
        <a:bodyPr/>
        <a:lstStyle/>
        <a:p>
          <a:endParaRPr lang="es-ES">
            <a:solidFill>
              <a:schemeClr val="tx1"/>
            </a:solidFill>
          </a:endParaRPr>
        </a:p>
      </dgm:t>
    </dgm:pt>
    <dgm:pt modelId="{8C198BDB-6ACB-483A-A42B-B6B33C2D855F}">
      <dgm:prSet/>
      <dgm:spPr/>
      <dgm:t>
        <a:bodyPr/>
        <a:lstStyle/>
        <a:p>
          <a:endParaRPr lang="es-ES">
            <a:solidFill>
              <a:schemeClr val="tx1"/>
            </a:solidFill>
          </a:endParaRPr>
        </a:p>
      </dgm:t>
    </dgm:pt>
    <dgm:pt modelId="{28CDE959-3F97-4A20-A0B4-6AB60612F057}" type="parTrans" cxnId="{657CB9A2-C96A-4D9C-B94A-A5A20B9D2EEC}">
      <dgm:prSet/>
      <dgm:spPr/>
      <dgm:t>
        <a:bodyPr/>
        <a:lstStyle/>
        <a:p>
          <a:endParaRPr lang="es-ES">
            <a:solidFill>
              <a:schemeClr val="tx1"/>
            </a:solidFill>
          </a:endParaRPr>
        </a:p>
      </dgm:t>
    </dgm:pt>
    <dgm:pt modelId="{5BDC34CF-456B-41C9-9731-273147CF8C67}" type="sibTrans" cxnId="{657CB9A2-C96A-4D9C-B94A-A5A20B9D2EEC}">
      <dgm:prSet/>
      <dgm:spPr/>
      <dgm:t>
        <a:bodyPr/>
        <a:lstStyle/>
        <a:p>
          <a:endParaRPr lang="es-ES">
            <a:solidFill>
              <a:schemeClr val="tx1"/>
            </a:solidFill>
          </a:endParaRPr>
        </a:p>
      </dgm:t>
    </dgm:pt>
    <dgm:pt modelId="{DEB966A0-2812-446A-AA1C-2E51ECB86714}">
      <dgm:prSet/>
      <dgm:spPr/>
      <dgm:t>
        <a:bodyPr/>
        <a:lstStyle/>
        <a:p>
          <a:endParaRPr lang="es-ES">
            <a:solidFill>
              <a:schemeClr val="tx1"/>
            </a:solidFill>
          </a:endParaRPr>
        </a:p>
      </dgm:t>
    </dgm:pt>
    <dgm:pt modelId="{0F9EE6F8-0711-4245-B728-69BD31CF3BAB}" type="parTrans" cxnId="{ADF744A8-469F-459C-97AB-7BCFD44764C1}">
      <dgm:prSet/>
      <dgm:spPr/>
      <dgm:t>
        <a:bodyPr/>
        <a:lstStyle/>
        <a:p>
          <a:endParaRPr lang="es-ES">
            <a:solidFill>
              <a:schemeClr val="tx1"/>
            </a:solidFill>
          </a:endParaRPr>
        </a:p>
      </dgm:t>
    </dgm:pt>
    <dgm:pt modelId="{36D7B9A0-CFA9-4FC4-BB46-C0F738765C10}" type="sibTrans" cxnId="{ADF744A8-469F-459C-97AB-7BCFD44764C1}">
      <dgm:prSet/>
      <dgm:spPr/>
      <dgm:t>
        <a:bodyPr/>
        <a:lstStyle/>
        <a:p>
          <a:endParaRPr lang="es-ES">
            <a:solidFill>
              <a:schemeClr val="tx1"/>
            </a:solidFill>
          </a:endParaRPr>
        </a:p>
      </dgm:t>
    </dgm:pt>
    <dgm:pt modelId="{8FCD55BA-F72E-4C3E-A378-A011C00D8957}">
      <dgm:prSet/>
      <dgm:spPr/>
      <dgm:t>
        <a:bodyPr/>
        <a:lstStyle/>
        <a:p>
          <a:endParaRPr lang="es-ES">
            <a:solidFill>
              <a:schemeClr val="tx1"/>
            </a:solidFill>
          </a:endParaRPr>
        </a:p>
      </dgm:t>
    </dgm:pt>
    <dgm:pt modelId="{14C4E67C-9DD1-4EC4-AAF1-879636C5D634}" type="parTrans" cxnId="{71FA9711-78BB-4ECF-BC04-0D31A7A5C594}">
      <dgm:prSet/>
      <dgm:spPr/>
      <dgm:t>
        <a:bodyPr/>
        <a:lstStyle/>
        <a:p>
          <a:endParaRPr lang="es-ES">
            <a:solidFill>
              <a:schemeClr val="tx1"/>
            </a:solidFill>
          </a:endParaRPr>
        </a:p>
      </dgm:t>
    </dgm:pt>
    <dgm:pt modelId="{FB2EF08C-246F-4C23-8FE5-CAA34F8C03B6}" type="sibTrans" cxnId="{71FA9711-78BB-4ECF-BC04-0D31A7A5C594}">
      <dgm:prSet/>
      <dgm:spPr/>
      <dgm:t>
        <a:bodyPr/>
        <a:lstStyle/>
        <a:p>
          <a:endParaRPr lang="es-ES">
            <a:solidFill>
              <a:schemeClr val="tx1"/>
            </a:solidFill>
          </a:endParaRPr>
        </a:p>
      </dgm:t>
    </dgm:pt>
    <dgm:pt modelId="{C63F98C6-9BEF-40A6-B39C-19A08348AEE2}">
      <dgm:prSet phldrT="[Texto]" custScaleX="144165" custScaleY="144165" custLinFactNeighborX="789" custLinFactNeighborY="-1052"/>
      <dgm:spPr/>
      <dgm:t>
        <a:bodyPr/>
        <a:lstStyle/>
        <a:p>
          <a:endParaRPr lang="es-ES">
            <a:solidFill>
              <a:schemeClr val="tx1"/>
            </a:solidFill>
          </a:endParaRPr>
        </a:p>
      </dgm:t>
    </dgm:pt>
    <dgm:pt modelId="{BC563B48-B5CE-4018-B1A3-1B65E8C6B64A}" type="parTrans" cxnId="{B8289525-A551-45AD-8280-F741AAFE1F1C}">
      <dgm:prSet/>
      <dgm:spPr/>
      <dgm:t>
        <a:bodyPr/>
        <a:lstStyle/>
        <a:p>
          <a:endParaRPr lang="es-ES">
            <a:solidFill>
              <a:schemeClr val="tx1"/>
            </a:solidFill>
          </a:endParaRPr>
        </a:p>
      </dgm:t>
    </dgm:pt>
    <dgm:pt modelId="{B282EB90-9FEF-44F8-8B01-BEB9E83437BE}" type="sibTrans" cxnId="{B8289525-A551-45AD-8280-F741AAFE1F1C}">
      <dgm:prSet/>
      <dgm:spPr/>
      <dgm:t>
        <a:bodyPr/>
        <a:lstStyle/>
        <a:p>
          <a:endParaRPr lang="es-ES">
            <a:solidFill>
              <a:schemeClr val="tx1"/>
            </a:solidFill>
          </a:endParaRPr>
        </a:p>
      </dgm:t>
    </dgm:pt>
    <dgm:pt modelId="{FCC14ABB-70E2-4A83-862B-8CC7809E4000}">
      <dgm:prSet custT="1"/>
      <dgm:spPr>
        <a:blipFill rotWithShape="0">
          <a:blip xmlns:r="http://schemas.openxmlformats.org/officeDocument/2006/relationships" r:embed="rId6"/>
          <a:stretch>
            <a:fillRect/>
          </a:stretch>
        </a:blipFill>
      </dgm:spPr>
      <dgm:t>
        <a:bodyPr/>
        <a:lstStyle/>
        <a:p>
          <a:pPr algn="ctr"/>
          <a:endParaRPr lang="es-ES" sz="1400" b="1" dirty="0">
            <a:solidFill>
              <a:schemeClr val="bg1"/>
            </a:solidFill>
            <a:latin typeface="Arial" panose="020B0604020202020204" pitchFamily="34" charset="0"/>
            <a:cs typeface="Arial" panose="020B0604020202020204" pitchFamily="34" charset="0"/>
          </a:endParaRPr>
        </a:p>
      </dgm:t>
    </dgm:pt>
    <dgm:pt modelId="{80B55CBC-5DC5-477F-9134-B2CECBBAF735}" type="sibTrans" cxnId="{27283660-6BB9-4161-96CB-8C278D16C2D5}">
      <dgm:prSet/>
      <dgm:spPr/>
      <dgm:t>
        <a:bodyPr/>
        <a:lstStyle/>
        <a:p>
          <a:pPr algn="ctr"/>
          <a:endParaRPr lang="es-ES">
            <a:solidFill>
              <a:schemeClr val="tx1"/>
            </a:solidFill>
          </a:endParaRPr>
        </a:p>
      </dgm:t>
    </dgm:pt>
    <dgm:pt modelId="{8713D488-E241-4128-AE98-4A5A156C3F48}" type="parTrans" cxnId="{27283660-6BB9-4161-96CB-8C278D16C2D5}">
      <dgm:prSet/>
      <dgm:spPr/>
      <dgm:t>
        <a:bodyPr/>
        <a:lstStyle/>
        <a:p>
          <a:pPr algn="ctr"/>
          <a:endParaRPr lang="es-ES">
            <a:solidFill>
              <a:schemeClr val="tx1"/>
            </a:solidFill>
          </a:endParaRPr>
        </a:p>
      </dgm:t>
    </dgm:pt>
    <dgm:pt modelId="{74BD7A6B-07F1-4D5D-9B5D-AE5965DCA738}">
      <dgm:prSet custT="1"/>
      <dgm:spPr>
        <a:blipFill rotWithShape="0">
          <a:blip xmlns:r="http://schemas.openxmlformats.org/officeDocument/2006/relationships" r:embed="rId7"/>
          <a:stretch>
            <a:fillRect/>
          </a:stretch>
        </a:blipFill>
      </dgm:spPr>
      <dgm:t>
        <a:bodyPr/>
        <a:lstStyle/>
        <a:p>
          <a:pPr algn="ctr"/>
          <a:endParaRPr lang="es-ES" sz="1400" b="1" dirty="0">
            <a:solidFill>
              <a:schemeClr val="bg1"/>
            </a:solidFill>
            <a:latin typeface="Arial" panose="020B0604020202020204" pitchFamily="34" charset="0"/>
            <a:cs typeface="Arial" panose="020B0604020202020204" pitchFamily="34" charset="0"/>
          </a:endParaRPr>
        </a:p>
      </dgm:t>
    </dgm:pt>
    <dgm:pt modelId="{5F83C75F-B88D-4512-9F72-5F820A12468A}" type="sibTrans" cxnId="{837E99CA-66E1-440A-9E60-0A179931EE43}">
      <dgm:prSet/>
      <dgm:spPr/>
      <dgm:t>
        <a:bodyPr/>
        <a:lstStyle/>
        <a:p>
          <a:pPr algn="ctr"/>
          <a:endParaRPr lang="es-ES">
            <a:solidFill>
              <a:schemeClr val="tx1"/>
            </a:solidFill>
          </a:endParaRPr>
        </a:p>
      </dgm:t>
    </dgm:pt>
    <dgm:pt modelId="{876B3AE4-172B-447B-AB41-5ADBAEFBD696}" type="parTrans" cxnId="{837E99CA-66E1-440A-9E60-0A179931EE43}">
      <dgm:prSet/>
      <dgm:spPr/>
      <dgm:t>
        <a:bodyPr/>
        <a:lstStyle/>
        <a:p>
          <a:pPr algn="ctr"/>
          <a:endParaRPr lang="es-ES">
            <a:solidFill>
              <a:schemeClr val="tx1"/>
            </a:solidFill>
          </a:endParaRPr>
        </a:p>
      </dgm:t>
    </dgm:pt>
    <dgm:pt modelId="{F5261F10-2EF9-4AF0-87B6-54ACDB7714F4}">
      <dgm:prSet phldrT="[Texto]" custT="1"/>
      <dgm:spPr>
        <a:blipFill rotWithShape="0">
          <a:blip xmlns:r="http://schemas.openxmlformats.org/officeDocument/2006/relationships" r:embed="rId8"/>
          <a:stretch>
            <a:fillRect/>
          </a:stretch>
        </a:blipFill>
      </dgm:spPr>
      <dgm:t>
        <a:bodyPr/>
        <a:lstStyle/>
        <a:p>
          <a:pPr algn="ctr"/>
          <a:endParaRPr lang="es-ES" sz="1400" b="1" dirty="0">
            <a:solidFill>
              <a:schemeClr val="bg1"/>
            </a:solidFill>
            <a:latin typeface="Arial" panose="020B0604020202020204" pitchFamily="34" charset="0"/>
            <a:cs typeface="Arial" panose="020B0604020202020204" pitchFamily="34" charset="0"/>
          </a:endParaRPr>
        </a:p>
      </dgm:t>
    </dgm:pt>
    <dgm:pt modelId="{24350073-69F2-4B47-BD1F-108E08BEBD75}" type="sibTrans" cxnId="{99AD9FE6-016D-4326-95D7-C5586FD2E7E1}">
      <dgm:prSet/>
      <dgm:spPr/>
      <dgm:t>
        <a:bodyPr/>
        <a:lstStyle/>
        <a:p>
          <a:pPr algn="ctr"/>
          <a:endParaRPr lang="es-ES">
            <a:solidFill>
              <a:schemeClr val="tx1"/>
            </a:solidFill>
          </a:endParaRPr>
        </a:p>
      </dgm:t>
    </dgm:pt>
    <dgm:pt modelId="{98F6CC7B-A5F7-46C0-87DE-5BA48E063AB4}" type="parTrans" cxnId="{99AD9FE6-016D-4326-95D7-C5586FD2E7E1}">
      <dgm:prSet/>
      <dgm:spPr/>
      <dgm:t>
        <a:bodyPr/>
        <a:lstStyle/>
        <a:p>
          <a:pPr algn="ctr"/>
          <a:endParaRPr lang="es-ES">
            <a:solidFill>
              <a:schemeClr val="tx1"/>
            </a:solidFill>
          </a:endParaRPr>
        </a:p>
      </dgm:t>
    </dgm:pt>
    <dgm:pt modelId="{42ADE4E5-C587-4358-86AA-AF2E9153D5AC}">
      <dgm:prSet custT="1"/>
      <dgm:spPr>
        <a:blipFill rotWithShape="0">
          <a:blip xmlns:r="http://schemas.openxmlformats.org/officeDocument/2006/relationships" r:embed="rId9"/>
          <a:stretch>
            <a:fillRect/>
          </a:stretch>
        </a:blipFill>
      </dgm:spPr>
      <dgm:t>
        <a:bodyPr/>
        <a:lstStyle/>
        <a:p>
          <a:pPr algn="ctr"/>
          <a:endParaRPr lang="es-ES" sz="1400" b="1" dirty="0">
            <a:solidFill>
              <a:schemeClr val="bg1"/>
            </a:solidFill>
            <a:latin typeface="Arial" panose="020B0604020202020204" pitchFamily="34" charset="0"/>
            <a:cs typeface="Arial" panose="020B0604020202020204" pitchFamily="34" charset="0"/>
          </a:endParaRPr>
        </a:p>
      </dgm:t>
    </dgm:pt>
    <dgm:pt modelId="{C12B142B-EEAC-423F-AFE8-70BDC75EFCF7}" type="sibTrans" cxnId="{0D22C8A1-DA5D-411F-892C-5F8C6836EF61}">
      <dgm:prSet/>
      <dgm:spPr/>
      <dgm:t>
        <a:bodyPr/>
        <a:lstStyle/>
        <a:p>
          <a:pPr algn="ctr"/>
          <a:endParaRPr lang="es-ES">
            <a:solidFill>
              <a:schemeClr val="tx1"/>
            </a:solidFill>
          </a:endParaRPr>
        </a:p>
      </dgm:t>
    </dgm:pt>
    <dgm:pt modelId="{3847D765-BCB2-458B-8C68-3ACAD329F46E}" type="parTrans" cxnId="{0D22C8A1-DA5D-411F-892C-5F8C6836EF61}">
      <dgm:prSet/>
      <dgm:spPr/>
      <dgm:t>
        <a:bodyPr/>
        <a:lstStyle/>
        <a:p>
          <a:pPr algn="ctr"/>
          <a:endParaRPr lang="es-ES">
            <a:solidFill>
              <a:schemeClr val="tx1"/>
            </a:solidFill>
          </a:endParaRPr>
        </a:p>
      </dgm:t>
    </dgm:pt>
    <dgm:pt modelId="{425DBA35-C2B5-4B16-8B56-3899B5281B5C}">
      <dgm:prSet custT="1"/>
      <dgm:spPr>
        <a:blipFill rotWithShape="0">
          <a:blip xmlns:r="http://schemas.openxmlformats.org/officeDocument/2006/relationships" r:embed="rId10"/>
          <a:stretch>
            <a:fillRect/>
          </a:stretch>
        </a:blipFill>
      </dgm:spPr>
      <dgm:t>
        <a:bodyPr/>
        <a:lstStyle/>
        <a:p>
          <a:pPr algn="ctr"/>
          <a:endParaRPr lang="es-ES" sz="1400" b="1" dirty="0">
            <a:solidFill>
              <a:schemeClr val="bg1"/>
            </a:solidFill>
            <a:latin typeface="Arial" panose="020B0604020202020204" pitchFamily="34" charset="0"/>
            <a:cs typeface="Arial" panose="020B0604020202020204" pitchFamily="34" charset="0"/>
          </a:endParaRPr>
        </a:p>
      </dgm:t>
    </dgm:pt>
    <dgm:pt modelId="{249CEE5C-1836-411B-80BC-C9ED4CA5DB78}" type="sibTrans" cxnId="{2DE5D355-9377-468F-8C5D-90FDF71A1A02}">
      <dgm:prSet/>
      <dgm:spPr/>
      <dgm:t>
        <a:bodyPr/>
        <a:lstStyle/>
        <a:p>
          <a:pPr algn="ctr"/>
          <a:endParaRPr lang="es-ES">
            <a:solidFill>
              <a:schemeClr val="tx1"/>
            </a:solidFill>
          </a:endParaRPr>
        </a:p>
      </dgm:t>
    </dgm:pt>
    <dgm:pt modelId="{09956076-44DF-4127-A829-4E1710B48B73}" type="parTrans" cxnId="{2DE5D355-9377-468F-8C5D-90FDF71A1A02}">
      <dgm:prSet/>
      <dgm:spPr/>
      <dgm:t>
        <a:bodyPr/>
        <a:lstStyle/>
        <a:p>
          <a:pPr algn="ctr"/>
          <a:endParaRPr lang="es-ES">
            <a:solidFill>
              <a:schemeClr val="tx1"/>
            </a:solidFill>
          </a:endParaRPr>
        </a:p>
      </dgm:t>
    </dgm:pt>
    <dgm:pt modelId="{CCE504C2-DC0F-48A3-AE1F-7D9FD26538B9}" type="pres">
      <dgm:prSet presAssocID="{3FC19782-5DE7-4646-B5DD-060A01A84937}" presName="Name0" presStyleCnt="0">
        <dgm:presLayoutVars>
          <dgm:chMax val="1"/>
          <dgm:dir/>
          <dgm:animLvl val="ctr"/>
          <dgm:resizeHandles val="exact"/>
        </dgm:presLayoutVars>
      </dgm:prSet>
      <dgm:spPr/>
    </dgm:pt>
    <dgm:pt modelId="{027C8294-DD6B-44ED-8456-669386F73F4E}" type="pres">
      <dgm:prSet presAssocID="{0917F381-2074-4099-96AF-92DF94704DB0}" presName="centerShape" presStyleLbl="node0" presStyleIdx="0" presStyleCnt="1" custScaleX="115072" custScaleY="113107" custLinFactNeighborX="3861" custLinFactNeighborY="-3474"/>
      <dgm:spPr>
        <a:prstGeom prst="roundRect">
          <a:avLst/>
        </a:prstGeom>
      </dgm:spPr>
    </dgm:pt>
    <dgm:pt modelId="{E343721C-2216-4B4F-8816-0AFF164D9679}" type="pres">
      <dgm:prSet presAssocID="{931C81F5-0A82-4B44-818C-85CE3CCE6CE8}" presName="node" presStyleLbl="node1" presStyleIdx="0" presStyleCnt="9" custScaleX="113314" custScaleY="124741" custRadScaleRad="100040" custRadScaleInc="27824">
        <dgm:presLayoutVars>
          <dgm:bulletEnabled val="1"/>
        </dgm:presLayoutVars>
      </dgm:prSet>
      <dgm:spPr>
        <a:prstGeom prst="roundRect">
          <a:avLst/>
        </a:prstGeom>
      </dgm:spPr>
    </dgm:pt>
    <dgm:pt modelId="{87D3F1F0-EC4D-4C1C-B50C-C51B71B72845}" type="pres">
      <dgm:prSet presAssocID="{931C81F5-0A82-4B44-818C-85CE3CCE6CE8}" presName="dummy" presStyleCnt="0"/>
      <dgm:spPr/>
    </dgm:pt>
    <dgm:pt modelId="{F176EAFB-6B04-4DB3-88C2-27D443849AD3}" type="pres">
      <dgm:prSet presAssocID="{D8DD50C9-4B08-4C4D-91D0-51F486CB99F3}" presName="sibTrans" presStyleLbl="sibTrans2D1" presStyleIdx="0" presStyleCnt="9"/>
      <dgm:spPr/>
    </dgm:pt>
    <dgm:pt modelId="{E25642CA-DFC9-426B-838B-77497114BE7F}" type="pres">
      <dgm:prSet presAssocID="{42ADE4E5-C587-4358-86AA-AF2E9153D5AC}" presName="node" presStyleLbl="node1" presStyleIdx="1" presStyleCnt="9" custScaleX="163115" custScaleY="159808" custRadScaleRad="132533" custRadScaleInc="55716">
        <dgm:presLayoutVars>
          <dgm:bulletEnabled val="1"/>
        </dgm:presLayoutVars>
      </dgm:prSet>
      <dgm:spPr>
        <a:prstGeom prst="roundRect">
          <a:avLst/>
        </a:prstGeom>
      </dgm:spPr>
    </dgm:pt>
    <dgm:pt modelId="{6581D83B-8F3B-4380-8CA0-3A68671EFCB5}" type="pres">
      <dgm:prSet presAssocID="{42ADE4E5-C587-4358-86AA-AF2E9153D5AC}" presName="dummy" presStyleCnt="0"/>
      <dgm:spPr/>
    </dgm:pt>
    <dgm:pt modelId="{C3FBC66C-8A36-4DEF-A718-AE122F8123A0}" type="pres">
      <dgm:prSet presAssocID="{C12B142B-EEAC-423F-AFE8-70BDC75EFCF7}" presName="sibTrans" presStyleLbl="sibTrans2D1" presStyleIdx="1" presStyleCnt="9"/>
      <dgm:spPr/>
    </dgm:pt>
    <dgm:pt modelId="{48DC08FC-1EED-4E5E-AB45-0277EBFB9AA1}" type="pres">
      <dgm:prSet presAssocID="{425DBA35-C2B5-4B16-8B56-3899B5281B5C}" presName="node" presStyleLbl="node1" presStyleIdx="2" presStyleCnt="9" custScaleX="158065" custScaleY="162954" custRadScaleRad="146507" custRadScaleInc="20802">
        <dgm:presLayoutVars>
          <dgm:bulletEnabled val="1"/>
        </dgm:presLayoutVars>
      </dgm:prSet>
      <dgm:spPr>
        <a:prstGeom prst="roundRect">
          <a:avLst/>
        </a:prstGeom>
      </dgm:spPr>
    </dgm:pt>
    <dgm:pt modelId="{31E7EBAB-8BED-4745-B34C-1BBF5FCE9179}" type="pres">
      <dgm:prSet presAssocID="{425DBA35-C2B5-4B16-8B56-3899B5281B5C}" presName="dummy" presStyleCnt="0"/>
      <dgm:spPr/>
    </dgm:pt>
    <dgm:pt modelId="{013D5466-AE77-402F-96CD-B0576019F564}" type="pres">
      <dgm:prSet presAssocID="{249CEE5C-1836-411B-80BC-C9ED4CA5DB78}" presName="sibTrans" presStyleLbl="sibTrans2D1" presStyleIdx="2" presStyleCnt="9"/>
      <dgm:spPr/>
    </dgm:pt>
    <dgm:pt modelId="{2904AD0E-CCCD-4F66-8AA2-5D303412A48D}" type="pres">
      <dgm:prSet presAssocID="{0A48E250-DDF4-406C-BD2A-80FDB44107E5}" presName="node" presStyleLbl="node1" presStyleIdx="3" presStyleCnt="9" custScaleX="163115" custScaleY="159808" custRadScaleRad="138461" custRadScaleInc="2343">
        <dgm:presLayoutVars>
          <dgm:bulletEnabled val="1"/>
        </dgm:presLayoutVars>
      </dgm:prSet>
      <dgm:spPr>
        <a:prstGeom prst="roundRect">
          <a:avLst/>
        </a:prstGeom>
      </dgm:spPr>
    </dgm:pt>
    <dgm:pt modelId="{72231CAF-9337-4F12-95D4-C7274E9045A5}" type="pres">
      <dgm:prSet presAssocID="{0A48E250-DDF4-406C-BD2A-80FDB44107E5}" presName="dummy" presStyleCnt="0"/>
      <dgm:spPr/>
    </dgm:pt>
    <dgm:pt modelId="{659CCCAA-1533-4201-AA99-3CD069C8AB62}" type="pres">
      <dgm:prSet presAssocID="{83912300-32C9-409C-8912-C46F274DCFD6}" presName="sibTrans" presStyleLbl="sibTrans2D1" presStyleIdx="3" presStyleCnt="9"/>
      <dgm:spPr/>
    </dgm:pt>
    <dgm:pt modelId="{1132F4A8-4C81-4EBA-A218-6F58C8296D2A}" type="pres">
      <dgm:prSet presAssocID="{64203219-B053-4B3F-AE79-68F19E4702CE}" presName="node" presStyleLbl="node1" presStyleIdx="4" presStyleCnt="9" custScaleX="134460" custScaleY="154331" custRadScaleRad="113094" custRadScaleInc="-36574">
        <dgm:presLayoutVars>
          <dgm:bulletEnabled val="1"/>
        </dgm:presLayoutVars>
      </dgm:prSet>
      <dgm:spPr>
        <a:prstGeom prst="roundRect">
          <a:avLst/>
        </a:prstGeom>
      </dgm:spPr>
    </dgm:pt>
    <dgm:pt modelId="{49E92598-FD63-46F4-AC20-602632F094A6}" type="pres">
      <dgm:prSet presAssocID="{64203219-B053-4B3F-AE79-68F19E4702CE}" presName="dummy" presStyleCnt="0"/>
      <dgm:spPr/>
    </dgm:pt>
    <dgm:pt modelId="{21ADB15C-A8F6-41CD-9A27-537DE010394C}" type="pres">
      <dgm:prSet presAssocID="{9235E021-42CB-43A4-8CC9-CA4676CADF98}" presName="sibTrans" presStyleLbl="sibTrans2D1" presStyleIdx="4" presStyleCnt="9"/>
      <dgm:spPr/>
    </dgm:pt>
    <dgm:pt modelId="{A1714A26-BC69-4351-8306-886B5D66C7FB}" type="pres">
      <dgm:prSet presAssocID="{F5261F10-2EF9-4AF0-87B6-54ACDB7714F4}" presName="node" presStyleLbl="node1" presStyleIdx="5" presStyleCnt="9" custScaleX="112860" custScaleY="111851" custRadScaleRad="104257" custRadScaleInc="-34814">
        <dgm:presLayoutVars>
          <dgm:bulletEnabled val="1"/>
        </dgm:presLayoutVars>
      </dgm:prSet>
      <dgm:spPr>
        <a:prstGeom prst="roundRect">
          <a:avLst/>
        </a:prstGeom>
      </dgm:spPr>
    </dgm:pt>
    <dgm:pt modelId="{A84BB4DC-D42F-411A-B701-5596898CF890}" type="pres">
      <dgm:prSet presAssocID="{F5261F10-2EF9-4AF0-87B6-54ACDB7714F4}" presName="dummy" presStyleCnt="0"/>
      <dgm:spPr/>
    </dgm:pt>
    <dgm:pt modelId="{2FB52101-BCA0-4295-B229-6793227929E7}" type="pres">
      <dgm:prSet presAssocID="{24350073-69F2-4B47-BD1F-108E08BEBD75}" presName="sibTrans" presStyleLbl="sibTrans2D1" presStyleIdx="5" presStyleCnt="9"/>
      <dgm:spPr/>
    </dgm:pt>
    <dgm:pt modelId="{99F6AF53-A3EA-468A-9A5A-99D4F8DFE3E3}" type="pres">
      <dgm:prSet presAssocID="{383C49AA-A5D3-4DA2-951F-DDF5AF3F9329}" presName="node" presStyleLbl="node1" presStyleIdx="6" presStyleCnt="9" custScaleX="147820" custScaleY="118831" custRadScaleRad="106298" custRadScaleInc="2074">
        <dgm:presLayoutVars>
          <dgm:bulletEnabled val="1"/>
        </dgm:presLayoutVars>
      </dgm:prSet>
      <dgm:spPr>
        <a:prstGeom prst="roundRect">
          <a:avLst/>
        </a:prstGeom>
      </dgm:spPr>
    </dgm:pt>
    <dgm:pt modelId="{C1B7BAA9-8AD9-4FF1-9FB2-4CEA1D85FF42}" type="pres">
      <dgm:prSet presAssocID="{383C49AA-A5D3-4DA2-951F-DDF5AF3F9329}" presName="dummy" presStyleCnt="0"/>
      <dgm:spPr/>
    </dgm:pt>
    <dgm:pt modelId="{0346C039-3C1D-4D86-B386-48F840C46E6C}" type="pres">
      <dgm:prSet presAssocID="{2257114C-74EB-42CF-A074-644129A63E07}" presName="sibTrans" presStyleLbl="sibTrans2D1" presStyleIdx="6" presStyleCnt="9"/>
      <dgm:spPr/>
    </dgm:pt>
    <dgm:pt modelId="{BB1792F1-F82B-422A-9974-CE4147445B76}" type="pres">
      <dgm:prSet presAssocID="{FCC14ABB-70E2-4A83-862B-8CC7809E4000}" presName="node" presStyleLbl="node1" presStyleIdx="7" presStyleCnt="9" custScaleX="138685" custScaleY="123415" custRadScaleRad="123863" custRadScaleInc="-52011">
        <dgm:presLayoutVars>
          <dgm:bulletEnabled val="1"/>
        </dgm:presLayoutVars>
      </dgm:prSet>
      <dgm:spPr>
        <a:prstGeom prst="roundRect">
          <a:avLst/>
        </a:prstGeom>
      </dgm:spPr>
    </dgm:pt>
    <dgm:pt modelId="{E082A6FC-3C70-42CE-8030-027E59DAAE6B}" type="pres">
      <dgm:prSet presAssocID="{FCC14ABB-70E2-4A83-862B-8CC7809E4000}" presName="dummy" presStyleCnt="0"/>
      <dgm:spPr/>
    </dgm:pt>
    <dgm:pt modelId="{89C67DC7-7874-4B8C-95EF-986AA637199A}" type="pres">
      <dgm:prSet presAssocID="{80B55CBC-5DC5-477F-9134-B2CECBBAF735}" presName="sibTrans" presStyleLbl="sibTrans2D1" presStyleIdx="7" presStyleCnt="9"/>
      <dgm:spPr/>
    </dgm:pt>
    <dgm:pt modelId="{BFB693D0-81E4-4189-8B4D-D9CD9A15843C}" type="pres">
      <dgm:prSet presAssocID="{74BD7A6B-07F1-4D5D-9B5D-AE5965DCA738}" presName="node" presStyleLbl="node1" presStyleIdx="8" presStyleCnt="9" custScaleX="135434" custScaleY="139815" custRadScaleRad="127795" custRadScaleInc="-77681">
        <dgm:presLayoutVars>
          <dgm:bulletEnabled val="1"/>
        </dgm:presLayoutVars>
      </dgm:prSet>
      <dgm:spPr>
        <a:prstGeom prst="roundRect">
          <a:avLst/>
        </a:prstGeom>
      </dgm:spPr>
    </dgm:pt>
    <dgm:pt modelId="{DB04149C-4D0E-45C4-A7E0-E6AFE0B474CA}" type="pres">
      <dgm:prSet presAssocID="{74BD7A6B-07F1-4D5D-9B5D-AE5965DCA738}" presName="dummy" presStyleCnt="0"/>
      <dgm:spPr/>
    </dgm:pt>
    <dgm:pt modelId="{69C6D6C3-1DB9-4846-9090-B21AFD94E8B9}" type="pres">
      <dgm:prSet presAssocID="{5F83C75F-B88D-4512-9F72-5F820A12468A}" presName="sibTrans" presStyleLbl="sibTrans2D1" presStyleIdx="8" presStyleCnt="9"/>
      <dgm:spPr/>
    </dgm:pt>
  </dgm:ptLst>
  <dgm:cxnLst>
    <dgm:cxn modelId="{71FA9711-78BB-4ECF-BC04-0D31A7A5C594}" srcId="{3FC19782-5DE7-4646-B5DD-060A01A84937}" destId="{8FCD55BA-F72E-4C3E-A378-A011C00D8957}" srcOrd="4" destOrd="0" parTransId="{14C4E67C-9DD1-4EC4-AAF1-879636C5D634}" sibTransId="{FB2EF08C-246F-4C23-8FE5-CAA34F8C03B6}"/>
    <dgm:cxn modelId="{A5D2441E-6B81-43A2-8D3A-7A7C9DC08583}" type="presOf" srcId="{83912300-32C9-409C-8912-C46F274DCFD6}" destId="{659CCCAA-1533-4201-AA99-3CD069C8AB62}" srcOrd="0" destOrd="0" presId="urn:microsoft.com/office/officeart/2005/8/layout/radial6"/>
    <dgm:cxn modelId="{E3C5F920-80EF-4D30-8AFB-E9C050FCF0B7}" type="presOf" srcId="{3FC19782-5DE7-4646-B5DD-060A01A84937}" destId="{CCE504C2-DC0F-48A3-AE1F-7D9FD26538B9}" srcOrd="0" destOrd="0" presId="urn:microsoft.com/office/officeart/2005/8/layout/radial6"/>
    <dgm:cxn modelId="{B8289525-A551-45AD-8280-F741AAFE1F1C}" srcId="{3FC19782-5DE7-4646-B5DD-060A01A84937}" destId="{C63F98C6-9BEF-40A6-B39C-19A08348AEE2}" srcOrd="5" destOrd="0" parTransId="{BC563B48-B5CE-4018-B1A3-1B65E8C6B64A}" sibTransId="{B282EB90-9FEF-44F8-8B01-BEB9E83437BE}"/>
    <dgm:cxn modelId="{F1DEE033-D7F6-46C8-A7DC-53E749A2097B}" type="presOf" srcId="{80B55CBC-5DC5-477F-9134-B2CECBBAF735}" destId="{89C67DC7-7874-4B8C-95EF-986AA637199A}" srcOrd="0" destOrd="0" presId="urn:microsoft.com/office/officeart/2005/8/layout/radial6"/>
    <dgm:cxn modelId="{FAFC7C5C-7BC5-4570-9B55-638982F792BD}" type="presOf" srcId="{64203219-B053-4B3F-AE79-68F19E4702CE}" destId="{1132F4A8-4C81-4EBA-A218-6F58C8296D2A}" srcOrd="0" destOrd="0" presId="urn:microsoft.com/office/officeart/2005/8/layout/radial6"/>
    <dgm:cxn modelId="{27283660-6BB9-4161-96CB-8C278D16C2D5}" srcId="{0917F381-2074-4099-96AF-92DF94704DB0}" destId="{FCC14ABB-70E2-4A83-862B-8CC7809E4000}" srcOrd="7" destOrd="0" parTransId="{8713D488-E241-4128-AE98-4A5A156C3F48}" sibTransId="{80B55CBC-5DC5-477F-9134-B2CECBBAF735}"/>
    <dgm:cxn modelId="{7B826552-A222-4B2B-8833-FB15237658B6}" type="presOf" srcId="{249CEE5C-1836-411B-80BC-C9ED4CA5DB78}" destId="{013D5466-AE77-402F-96CD-B0576019F564}" srcOrd="0" destOrd="0" presId="urn:microsoft.com/office/officeart/2005/8/layout/radial6"/>
    <dgm:cxn modelId="{94738973-05FD-4B2F-A40D-25820C9A9702}" type="presOf" srcId="{9235E021-42CB-43A4-8CC9-CA4676CADF98}" destId="{21ADB15C-A8F6-41CD-9A27-537DE010394C}" srcOrd="0" destOrd="0" presId="urn:microsoft.com/office/officeart/2005/8/layout/radial6"/>
    <dgm:cxn modelId="{C1C2DD53-7C0A-4C32-9C2F-133216B79015}" type="presOf" srcId="{5F83C75F-B88D-4512-9F72-5F820A12468A}" destId="{69C6D6C3-1DB9-4846-9090-B21AFD94E8B9}" srcOrd="0" destOrd="0" presId="urn:microsoft.com/office/officeart/2005/8/layout/radial6"/>
    <dgm:cxn modelId="{2DE5D355-9377-468F-8C5D-90FDF71A1A02}" srcId="{0917F381-2074-4099-96AF-92DF94704DB0}" destId="{425DBA35-C2B5-4B16-8B56-3899B5281B5C}" srcOrd="2" destOrd="0" parTransId="{09956076-44DF-4127-A829-4E1710B48B73}" sibTransId="{249CEE5C-1836-411B-80BC-C9ED4CA5DB78}"/>
    <dgm:cxn modelId="{65147882-F9D6-43D4-B95B-07A253752081}" type="presOf" srcId="{F5261F10-2EF9-4AF0-87B6-54ACDB7714F4}" destId="{A1714A26-BC69-4351-8306-886B5D66C7FB}" srcOrd="0" destOrd="0" presId="urn:microsoft.com/office/officeart/2005/8/layout/radial6"/>
    <dgm:cxn modelId="{4E596A88-5FFF-4984-895C-9D0CFA3F7889}" srcId="{0917F381-2074-4099-96AF-92DF94704DB0}" destId="{0A48E250-DDF4-406C-BD2A-80FDB44107E5}" srcOrd="3" destOrd="0" parTransId="{E559A005-E6FD-4B57-A3B5-4D2F072ABFAC}" sibTransId="{83912300-32C9-409C-8912-C46F274DCFD6}"/>
    <dgm:cxn modelId="{F7C5E993-5356-4298-8735-AF3317C2857D}" srcId="{0917F381-2074-4099-96AF-92DF94704DB0}" destId="{64203219-B053-4B3F-AE79-68F19E4702CE}" srcOrd="4" destOrd="0" parTransId="{5CBC133B-557E-437D-AC3F-078CD2F67C4A}" sibTransId="{9235E021-42CB-43A4-8CC9-CA4676CADF98}"/>
    <dgm:cxn modelId="{F6900195-A137-4AE7-B6A3-575FF856FEB9}" type="presOf" srcId="{2257114C-74EB-42CF-A074-644129A63E07}" destId="{0346C039-3C1D-4D86-B386-48F840C46E6C}" srcOrd="0" destOrd="0" presId="urn:microsoft.com/office/officeart/2005/8/layout/radial6"/>
    <dgm:cxn modelId="{BB342F97-5144-4869-9294-1ED64ED48BFE}" type="presOf" srcId="{42ADE4E5-C587-4358-86AA-AF2E9153D5AC}" destId="{E25642CA-DFC9-426B-838B-77497114BE7F}" srcOrd="0" destOrd="0" presId="urn:microsoft.com/office/officeart/2005/8/layout/radial6"/>
    <dgm:cxn modelId="{A023939A-20A3-43FF-B4A4-307D6296D588}" type="presOf" srcId="{D8DD50C9-4B08-4C4D-91D0-51F486CB99F3}" destId="{F176EAFB-6B04-4DB3-88C2-27D443849AD3}" srcOrd="0" destOrd="0" presId="urn:microsoft.com/office/officeart/2005/8/layout/radial6"/>
    <dgm:cxn modelId="{F78058A0-D820-4A73-A4D7-AC9FC31B1342}" srcId="{0917F381-2074-4099-96AF-92DF94704DB0}" destId="{931C81F5-0A82-4B44-818C-85CE3CCE6CE8}" srcOrd="0" destOrd="0" parTransId="{E554EDBF-DD23-460F-A119-7DFE65491375}" sibTransId="{D8DD50C9-4B08-4C4D-91D0-51F486CB99F3}"/>
    <dgm:cxn modelId="{0D22C8A1-DA5D-411F-892C-5F8C6836EF61}" srcId="{0917F381-2074-4099-96AF-92DF94704DB0}" destId="{42ADE4E5-C587-4358-86AA-AF2E9153D5AC}" srcOrd="1" destOrd="0" parTransId="{3847D765-BCB2-458B-8C68-3ACAD329F46E}" sibTransId="{C12B142B-EEAC-423F-AFE8-70BDC75EFCF7}"/>
    <dgm:cxn modelId="{657CB9A2-C96A-4D9C-B94A-A5A20B9D2EEC}" srcId="{3FC19782-5DE7-4646-B5DD-060A01A84937}" destId="{8C198BDB-6ACB-483A-A42B-B6B33C2D855F}" srcOrd="2" destOrd="0" parTransId="{28CDE959-3F97-4A20-A0B4-6AB60612F057}" sibTransId="{5BDC34CF-456B-41C9-9731-273147CF8C67}"/>
    <dgm:cxn modelId="{ADF744A8-469F-459C-97AB-7BCFD44764C1}" srcId="{3FC19782-5DE7-4646-B5DD-060A01A84937}" destId="{DEB966A0-2812-446A-AA1C-2E51ECB86714}" srcOrd="3" destOrd="0" parTransId="{0F9EE6F8-0711-4245-B728-69BD31CF3BAB}" sibTransId="{36D7B9A0-CFA9-4FC4-BB46-C0F738765C10}"/>
    <dgm:cxn modelId="{916D08B1-E735-4A11-A307-F049AA5335EF}" srcId="{3FC19782-5DE7-4646-B5DD-060A01A84937}" destId="{19285FF5-DE06-42A1-8AA4-EB4F65A729F1}" srcOrd="1" destOrd="0" parTransId="{0BBF231D-095B-45D1-91E3-2C37C45B83C3}" sibTransId="{AF37F44C-3589-49B4-97FC-DE25F5ACF737}"/>
    <dgm:cxn modelId="{813289BA-0BDB-4FCF-956A-1172604D706E}" srcId="{3FC19782-5DE7-4646-B5DD-060A01A84937}" destId="{0917F381-2074-4099-96AF-92DF94704DB0}" srcOrd="0" destOrd="0" parTransId="{B256B034-B0F7-49E8-A303-4B08FDB68619}" sibTransId="{047AD3FD-4DEC-4796-AA64-4EB3FA4CAD12}"/>
    <dgm:cxn modelId="{E015BFBA-08F3-4CE0-A4A8-877070557C2C}" type="presOf" srcId="{24350073-69F2-4B47-BD1F-108E08BEBD75}" destId="{2FB52101-BCA0-4295-B229-6793227929E7}" srcOrd="0" destOrd="0" presId="urn:microsoft.com/office/officeart/2005/8/layout/radial6"/>
    <dgm:cxn modelId="{8869F7BA-CC6C-4DBF-B652-035CA82C5AE5}" type="presOf" srcId="{C12B142B-EEAC-423F-AFE8-70BDC75EFCF7}" destId="{C3FBC66C-8A36-4DEF-A718-AE122F8123A0}" srcOrd="0" destOrd="0" presId="urn:microsoft.com/office/officeart/2005/8/layout/radial6"/>
    <dgm:cxn modelId="{6B8643BD-9CB4-4FA6-A72A-09057966F77E}" type="presOf" srcId="{931C81F5-0A82-4B44-818C-85CE3CCE6CE8}" destId="{E343721C-2216-4B4F-8816-0AFF164D9679}" srcOrd="0" destOrd="0" presId="urn:microsoft.com/office/officeart/2005/8/layout/radial6"/>
    <dgm:cxn modelId="{CA6ED0BE-CB30-4937-8332-8935391032AB}" type="presOf" srcId="{425DBA35-C2B5-4B16-8B56-3899B5281B5C}" destId="{48DC08FC-1EED-4E5E-AB45-0277EBFB9AA1}" srcOrd="0" destOrd="0" presId="urn:microsoft.com/office/officeart/2005/8/layout/radial6"/>
    <dgm:cxn modelId="{837E99CA-66E1-440A-9E60-0A179931EE43}" srcId="{0917F381-2074-4099-96AF-92DF94704DB0}" destId="{74BD7A6B-07F1-4D5D-9B5D-AE5965DCA738}" srcOrd="8" destOrd="0" parTransId="{876B3AE4-172B-447B-AB41-5ADBAEFBD696}" sibTransId="{5F83C75F-B88D-4512-9F72-5F820A12468A}"/>
    <dgm:cxn modelId="{E6FE6AE3-A3D5-4E4E-943B-291C6F1C3A5B}" type="presOf" srcId="{0A48E250-DDF4-406C-BD2A-80FDB44107E5}" destId="{2904AD0E-CCCD-4F66-8AA2-5D303412A48D}" srcOrd="0" destOrd="0" presId="urn:microsoft.com/office/officeart/2005/8/layout/radial6"/>
    <dgm:cxn modelId="{99AD9FE6-016D-4326-95D7-C5586FD2E7E1}" srcId="{0917F381-2074-4099-96AF-92DF94704DB0}" destId="{F5261F10-2EF9-4AF0-87B6-54ACDB7714F4}" srcOrd="5" destOrd="0" parTransId="{98F6CC7B-A5F7-46C0-87DE-5BA48E063AB4}" sibTransId="{24350073-69F2-4B47-BD1F-108E08BEBD75}"/>
    <dgm:cxn modelId="{CD0F5CE7-0846-465C-A5DB-EAED2A05F3D3}" type="presOf" srcId="{FCC14ABB-70E2-4A83-862B-8CC7809E4000}" destId="{BB1792F1-F82B-422A-9974-CE4147445B76}" srcOrd="0" destOrd="0" presId="urn:microsoft.com/office/officeart/2005/8/layout/radial6"/>
    <dgm:cxn modelId="{28ED17E9-426F-495E-BA1C-47060A091E7C}" type="presOf" srcId="{383C49AA-A5D3-4DA2-951F-DDF5AF3F9329}" destId="{99F6AF53-A3EA-468A-9A5A-99D4F8DFE3E3}" srcOrd="0" destOrd="0" presId="urn:microsoft.com/office/officeart/2005/8/layout/radial6"/>
    <dgm:cxn modelId="{F3DD98EC-AF7D-4BCF-B4AF-637A92186DC6}" srcId="{0917F381-2074-4099-96AF-92DF94704DB0}" destId="{383C49AA-A5D3-4DA2-951F-DDF5AF3F9329}" srcOrd="6" destOrd="0" parTransId="{502B3A20-930C-4138-A8F4-22E3FB29FC93}" sibTransId="{2257114C-74EB-42CF-A074-644129A63E07}"/>
    <dgm:cxn modelId="{EAD145F8-C5C6-405C-97E9-A76A435E872E}" type="presOf" srcId="{0917F381-2074-4099-96AF-92DF94704DB0}" destId="{027C8294-DD6B-44ED-8456-669386F73F4E}" srcOrd="0" destOrd="0" presId="urn:microsoft.com/office/officeart/2005/8/layout/radial6"/>
    <dgm:cxn modelId="{FF8CB2FC-0E83-4A6C-8F37-9CC1C1262FB1}" type="presOf" srcId="{74BD7A6B-07F1-4D5D-9B5D-AE5965DCA738}" destId="{BFB693D0-81E4-4189-8B4D-D9CD9A15843C}" srcOrd="0" destOrd="0" presId="urn:microsoft.com/office/officeart/2005/8/layout/radial6"/>
    <dgm:cxn modelId="{F9E4D7BC-55DB-45B8-AEB9-C39F15CA7784}" type="presParOf" srcId="{CCE504C2-DC0F-48A3-AE1F-7D9FD26538B9}" destId="{027C8294-DD6B-44ED-8456-669386F73F4E}" srcOrd="0" destOrd="0" presId="urn:microsoft.com/office/officeart/2005/8/layout/radial6"/>
    <dgm:cxn modelId="{6C8F508C-9E85-4B8A-906E-6566D2CA0F1F}" type="presParOf" srcId="{CCE504C2-DC0F-48A3-AE1F-7D9FD26538B9}" destId="{E343721C-2216-4B4F-8816-0AFF164D9679}" srcOrd="1" destOrd="0" presId="urn:microsoft.com/office/officeart/2005/8/layout/radial6"/>
    <dgm:cxn modelId="{B8731283-4938-4CC6-88C9-06DF5BB53D46}" type="presParOf" srcId="{CCE504C2-DC0F-48A3-AE1F-7D9FD26538B9}" destId="{87D3F1F0-EC4D-4C1C-B50C-C51B71B72845}" srcOrd="2" destOrd="0" presId="urn:microsoft.com/office/officeart/2005/8/layout/radial6"/>
    <dgm:cxn modelId="{C199165C-EDC9-4C30-A936-E236626AA8F3}" type="presParOf" srcId="{CCE504C2-DC0F-48A3-AE1F-7D9FD26538B9}" destId="{F176EAFB-6B04-4DB3-88C2-27D443849AD3}" srcOrd="3" destOrd="0" presId="urn:microsoft.com/office/officeart/2005/8/layout/radial6"/>
    <dgm:cxn modelId="{598F2C14-401E-4433-B008-7C4779B40A98}" type="presParOf" srcId="{CCE504C2-DC0F-48A3-AE1F-7D9FD26538B9}" destId="{E25642CA-DFC9-426B-838B-77497114BE7F}" srcOrd="4" destOrd="0" presId="urn:microsoft.com/office/officeart/2005/8/layout/radial6"/>
    <dgm:cxn modelId="{B02AC0A0-C573-43EE-91E1-7C7E7A82DBB3}" type="presParOf" srcId="{CCE504C2-DC0F-48A3-AE1F-7D9FD26538B9}" destId="{6581D83B-8F3B-4380-8CA0-3A68671EFCB5}" srcOrd="5" destOrd="0" presId="urn:microsoft.com/office/officeart/2005/8/layout/radial6"/>
    <dgm:cxn modelId="{5383CCA0-12AC-4E8C-832D-E4BE9E0C0216}" type="presParOf" srcId="{CCE504C2-DC0F-48A3-AE1F-7D9FD26538B9}" destId="{C3FBC66C-8A36-4DEF-A718-AE122F8123A0}" srcOrd="6" destOrd="0" presId="urn:microsoft.com/office/officeart/2005/8/layout/radial6"/>
    <dgm:cxn modelId="{5C0D5379-356C-47AB-8F37-CF5FE1A51A19}" type="presParOf" srcId="{CCE504C2-DC0F-48A3-AE1F-7D9FD26538B9}" destId="{48DC08FC-1EED-4E5E-AB45-0277EBFB9AA1}" srcOrd="7" destOrd="0" presId="urn:microsoft.com/office/officeart/2005/8/layout/radial6"/>
    <dgm:cxn modelId="{6951A798-0FA0-4DDD-BA61-63633C3345EB}" type="presParOf" srcId="{CCE504C2-DC0F-48A3-AE1F-7D9FD26538B9}" destId="{31E7EBAB-8BED-4745-B34C-1BBF5FCE9179}" srcOrd="8" destOrd="0" presId="urn:microsoft.com/office/officeart/2005/8/layout/radial6"/>
    <dgm:cxn modelId="{27CFF0D2-A83D-4D12-8354-78D35107720A}" type="presParOf" srcId="{CCE504C2-DC0F-48A3-AE1F-7D9FD26538B9}" destId="{013D5466-AE77-402F-96CD-B0576019F564}" srcOrd="9" destOrd="0" presId="urn:microsoft.com/office/officeart/2005/8/layout/radial6"/>
    <dgm:cxn modelId="{490C49EB-127F-4D40-B9CC-68C2792F517A}" type="presParOf" srcId="{CCE504C2-DC0F-48A3-AE1F-7D9FD26538B9}" destId="{2904AD0E-CCCD-4F66-8AA2-5D303412A48D}" srcOrd="10" destOrd="0" presId="urn:microsoft.com/office/officeart/2005/8/layout/radial6"/>
    <dgm:cxn modelId="{FC87A853-BBC7-44D3-81D4-49368C038D22}" type="presParOf" srcId="{CCE504C2-DC0F-48A3-AE1F-7D9FD26538B9}" destId="{72231CAF-9337-4F12-95D4-C7274E9045A5}" srcOrd="11" destOrd="0" presId="urn:microsoft.com/office/officeart/2005/8/layout/radial6"/>
    <dgm:cxn modelId="{683F371A-8D39-42D7-8E12-1C76D2D6FDA0}" type="presParOf" srcId="{CCE504C2-DC0F-48A3-AE1F-7D9FD26538B9}" destId="{659CCCAA-1533-4201-AA99-3CD069C8AB62}" srcOrd="12" destOrd="0" presId="urn:microsoft.com/office/officeart/2005/8/layout/radial6"/>
    <dgm:cxn modelId="{1B21CA5F-6E03-49DF-9F25-782FD7322316}" type="presParOf" srcId="{CCE504C2-DC0F-48A3-AE1F-7D9FD26538B9}" destId="{1132F4A8-4C81-4EBA-A218-6F58C8296D2A}" srcOrd="13" destOrd="0" presId="urn:microsoft.com/office/officeart/2005/8/layout/radial6"/>
    <dgm:cxn modelId="{AB40C014-A41A-48E7-BA4F-3C0B7FA0158E}" type="presParOf" srcId="{CCE504C2-DC0F-48A3-AE1F-7D9FD26538B9}" destId="{49E92598-FD63-46F4-AC20-602632F094A6}" srcOrd="14" destOrd="0" presId="urn:microsoft.com/office/officeart/2005/8/layout/radial6"/>
    <dgm:cxn modelId="{0DFD9F6D-7578-4EE0-AC6E-DFABA2D2E55C}" type="presParOf" srcId="{CCE504C2-DC0F-48A3-AE1F-7D9FD26538B9}" destId="{21ADB15C-A8F6-41CD-9A27-537DE010394C}" srcOrd="15" destOrd="0" presId="urn:microsoft.com/office/officeart/2005/8/layout/radial6"/>
    <dgm:cxn modelId="{5D40EBE6-B8A0-43B2-9CAE-A853972D71EE}" type="presParOf" srcId="{CCE504C2-DC0F-48A3-AE1F-7D9FD26538B9}" destId="{A1714A26-BC69-4351-8306-886B5D66C7FB}" srcOrd="16" destOrd="0" presId="urn:microsoft.com/office/officeart/2005/8/layout/radial6"/>
    <dgm:cxn modelId="{311F3549-4D8A-4D5D-A73C-AAEAFFEB79C0}" type="presParOf" srcId="{CCE504C2-DC0F-48A3-AE1F-7D9FD26538B9}" destId="{A84BB4DC-D42F-411A-B701-5596898CF890}" srcOrd="17" destOrd="0" presId="urn:microsoft.com/office/officeart/2005/8/layout/radial6"/>
    <dgm:cxn modelId="{455E4E5D-A03F-48B6-8C62-BED9F5B6454C}" type="presParOf" srcId="{CCE504C2-DC0F-48A3-AE1F-7D9FD26538B9}" destId="{2FB52101-BCA0-4295-B229-6793227929E7}" srcOrd="18" destOrd="0" presId="urn:microsoft.com/office/officeart/2005/8/layout/radial6"/>
    <dgm:cxn modelId="{783A0A93-AC0E-4962-8AAE-800D94DB856B}" type="presParOf" srcId="{CCE504C2-DC0F-48A3-AE1F-7D9FD26538B9}" destId="{99F6AF53-A3EA-468A-9A5A-99D4F8DFE3E3}" srcOrd="19" destOrd="0" presId="urn:microsoft.com/office/officeart/2005/8/layout/radial6"/>
    <dgm:cxn modelId="{87BE226C-1446-4798-8EF7-2E47CDD03F9C}" type="presParOf" srcId="{CCE504C2-DC0F-48A3-AE1F-7D9FD26538B9}" destId="{C1B7BAA9-8AD9-4FF1-9FB2-4CEA1D85FF42}" srcOrd="20" destOrd="0" presId="urn:microsoft.com/office/officeart/2005/8/layout/radial6"/>
    <dgm:cxn modelId="{1BB6B602-D5B2-4ED2-AE6E-E7C1B1D24B25}" type="presParOf" srcId="{CCE504C2-DC0F-48A3-AE1F-7D9FD26538B9}" destId="{0346C039-3C1D-4D86-B386-48F840C46E6C}" srcOrd="21" destOrd="0" presId="urn:microsoft.com/office/officeart/2005/8/layout/radial6"/>
    <dgm:cxn modelId="{12D3F6D0-66D1-4CFC-8FFA-80B44959D6EA}" type="presParOf" srcId="{CCE504C2-DC0F-48A3-AE1F-7D9FD26538B9}" destId="{BB1792F1-F82B-422A-9974-CE4147445B76}" srcOrd="22" destOrd="0" presId="urn:microsoft.com/office/officeart/2005/8/layout/radial6"/>
    <dgm:cxn modelId="{52C2A5E2-0647-4BFA-AC93-6FA20B975A88}" type="presParOf" srcId="{CCE504C2-DC0F-48A3-AE1F-7D9FD26538B9}" destId="{E082A6FC-3C70-42CE-8030-027E59DAAE6B}" srcOrd="23" destOrd="0" presId="urn:microsoft.com/office/officeart/2005/8/layout/radial6"/>
    <dgm:cxn modelId="{804D6878-76CD-4E4B-A58C-C6FD98E66E45}" type="presParOf" srcId="{CCE504C2-DC0F-48A3-AE1F-7D9FD26538B9}" destId="{89C67DC7-7874-4B8C-95EF-986AA637199A}" srcOrd="24" destOrd="0" presId="urn:microsoft.com/office/officeart/2005/8/layout/radial6"/>
    <dgm:cxn modelId="{E57AD082-63D7-4525-9EB2-4501569889F1}" type="presParOf" srcId="{CCE504C2-DC0F-48A3-AE1F-7D9FD26538B9}" destId="{BFB693D0-81E4-4189-8B4D-D9CD9A15843C}" srcOrd="25" destOrd="0" presId="urn:microsoft.com/office/officeart/2005/8/layout/radial6"/>
    <dgm:cxn modelId="{B8CFB4A4-C0A4-465B-80E8-8F69AF8E100E}" type="presParOf" srcId="{CCE504C2-DC0F-48A3-AE1F-7D9FD26538B9}" destId="{DB04149C-4D0E-45C4-A7E0-E6AFE0B474CA}" srcOrd="26" destOrd="0" presId="urn:microsoft.com/office/officeart/2005/8/layout/radial6"/>
    <dgm:cxn modelId="{3E00B6B3-CB37-44A5-AEED-E41E62578442}" type="presParOf" srcId="{CCE504C2-DC0F-48A3-AE1F-7D9FD26538B9}" destId="{69C6D6C3-1DB9-4846-9090-B21AFD94E8B9}"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5C033-A748-4C17-828C-E551039ACD67}">
      <dsp:nvSpPr>
        <dsp:cNvPr id="0" name=""/>
        <dsp:cNvSpPr/>
      </dsp:nvSpPr>
      <dsp:spPr>
        <a:xfrm>
          <a:off x="2855" y="271367"/>
          <a:ext cx="3211832" cy="1186881"/>
        </a:xfrm>
        <a:prstGeom prst="roundRect">
          <a:avLst>
            <a:gd name="adj" fmla="val 10000"/>
          </a:avLst>
        </a:prstGeom>
        <a:solidFill>
          <a:srgbClr val="7C134C"/>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latin typeface="Arial" panose="020B0604020202020204" pitchFamily="34" charset="0"/>
              <a:cs typeface="Arial" panose="020B0604020202020204" pitchFamily="34" charset="0"/>
            </a:rPr>
            <a:t>Proceso de planeación</a:t>
          </a:r>
        </a:p>
      </dsp:txBody>
      <dsp:txXfrm>
        <a:off x="37618" y="306130"/>
        <a:ext cx="3142306" cy="1117355"/>
      </dsp:txXfrm>
    </dsp:sp>
    <dsp:sp modelId="{4AC96206-A63F-49BC-BBAE-994EB29E941A}">
      <dsp:nvSpPr>
        <dsp:cNvPr id="0" name=""/>
        <dsp:cNvSpPr/>
      </dsp:nvSpPr>
      <dsp:spPr>
        <a:xfrm>
          <a:off x="3497329" y="466541"/>
          <a:ext cx="680908" cy="796534"/>
        </a:xfrm>
        <a:prstGeom prst="rightArrow">
          <a:avLst>
            <a:gd name="adj1" fmla="val 60000"/>
            <a:gd name="adj2" fmla="val 50000"/>
          </a:avLst>
        </a:prstGeom>
        <a:solidFill>
          <a:schemeClr val="tx1"/>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s-MX" sz="3400" kern="1200" dirty="0"/>
        </a:p>
      </dsp:txBody>
      <dsp:txXfrm>
        <a:off x="3497329" y="625848"/>
        <a:ext cx="476636" cy="477920"/>
      </dsp:txXfrm>
    </dsp:sp>
    <dsp:sp modelId="{E44472D1-A96A-4B88-8102-6BF675615BB0}">
      <dsp:nvSpPr>
        <dsp:cNvPr id="0" name=""/>
        <dsp:cNvSpPr/>
      </dsp:nvSpPr>
      <dsp:spPr>
        <a:xfrm>
          <a:off x="4499421" y="239002"/>
          <a:ext cx="3211832" cy="1251612"/>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schemeClr val="bg1"/>
              </a:solidFill>
              <a:latin typeface="Bahnschrift SemiBold SemiConden" panose="020B0502040204020203" pitchFamily="34" charset="0"/>
            </a:rPr>
            <a:t>Inicio en el año previo a la elección</a:t>
          </a:r>
        </a:p>
      </dsp:txBody>
      <dsp:txXfrm>
        <a:off x="4536079" y="275660"/>
        <a:ext cx="3138516" cy="1178296"/>
      </dsp:txXfrm>
    </dsp:sp>
    <dsp:sp modelId="{7ED50F8B-712E-4812-8C33-0698CD14095C}">
      <dsp:nvSpPr>
        <dsp:cNvPr id="0" name=""/>
        <dsp:cNvSpPr/>
      </dsp:nvSpPr>
      <dsp:spPr>
        <a:xfrm rot="5400000">
          <a:off x="5651442" y="1747351"/>
          <a:ext cx="901274" cy="796534"/>
        </a:xfrm>
        <a:prstGeom prst="rightArrow">
          <a:avLst>
            <a:gd name="adj1" fmla="val 60000"/>
            <a:gd name="adj2" fmla="val 50000"/>
          </a:avLst>
        </a:prstGeom>
        <a:solidFill>
          <a:schemeClr val="tx1"/>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es-MX" sz="4700" kern="1200" dirty="0"/>
        </a:p>
      </dsp:txBody>
      <dsp:txXfrm rot="-5400000">
        <a:off x="5863119" y="1694981"/>
        <a:ext cx="477920" cy="662314"/>
      </dsp:txXfrm>
    </dsp:sp>
    <dsp:sp modelId="{49F08707-3517-425C-B854-C3353CAB3A55}">
      <dsp:nvSpPr>
        <dsp:cNvPr id="0" name=""/>
        <dsp:cNvSpPr/>
      </dsp:nvSpPr>
      <dsp:spPr>
        <a:xfrm>
          <a:off x="314" y="2841139"/>
          <a:ext cx="7711096" cy="1927099"/>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chemeClr val="bg1"/>
              </a:solidFill>
              <a:latin typeface="Arial" panose="020B0604020202020204" pitchFamily="34" charset="0"/>
              <a:cs typeface="Arial" panose="020B0604020202020204" pitchFamily="34" charset="0"/>
            </a:rPr>
            <a:t>Objetivo</a:t>
          </a:r>
        </a:p>
        <a:p>
          <a:pPr marL="0" lvl="0" indent="0" algn="just" defTabSz="1066800">
            <a:lnSpc>
              <a:spcPct val="90000"/>
            </a:lnSpc>
            <a:spcBef>
              <a:spcPct val="0"/>
            </a:spcBef>
            <a:spcAft>
              <a:spcPct val="35000"/>
            </a:spcAft>
            <a:buNone/>
          </a:pPr>
          <a:r>
            <a:rPr lang="es-MX" sz="2400" b="1" kern="1200" dirty="0">
              <a:solidFill>
                <a:schemeClr val="bg1"/>
              </a:solidFill>
              <a:latin typeface="Arial" panose="020B0604020202020204" pitchFamily="34" charset="0"/>
              <a:cs typeface="Arial" panose="020B0604020202020204" pitchFamily="34" charset="0"/>
            </a:rPr>
            <a:t>Anticipar los diversos escenarios que pudieran presentarse en los CED del IEPC Tabasco que llevarán a cabo las acciones para el cotejo de actas y en su caso recuento de votos</a:t>
          </a:r>
          <a:r>
            <a:rPr lang="es-MX" sz="2400" kern="1200" dirty="0">
              <a:latin typeface="Bahnschrift SemiBold SemiConden" panose="020B0502040204020203" pitchFamily="34" charset="0"/>
            </a:rPr>
            <a:t>.</a:t>
          </a:r>
          <a:endParaRPr lang="es-MX" sz="2400" b="1" kern="1200" dirty="0">
            <a:solidFill>
              <a:schemeClr val="bg1"/>
            </a:solidFill>
            <a:latin typeface="Arial" panose="020B0604020202020204" pitchFamily="34" charset="0"/>
            <a:cs typeface="Arial" panose="020B0604020202020204" pitchFamily="34" charset="0"/>
          </a:endParaRPr>
        </a:p>
      </dsp:txBody>
      <dsp:txXfrm>
        <a:off x="56757" y="2897582"/>
        <a:ext cx="7598210" cy="1814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86506-7747-4CD7-8DB1-B0CA4405C610}">
      <dsp:nvSpPr>
        <dsp:cNvPr id="0" name=""/>
        <dsp:cNvSpPr/>
      </dsp:nvSpPr>
      <dsp:spPr>
        <a:xfrm>
          <a:off x="3642306" y="1963367"/>
          <a:ext cx="1993242" cy="691869"/>
        </a:xfrm>
        <a:custGeom>
          <a:avLst/>
          <a:gdLst/>
          <a:ahLst/>
          <a:cxnLst/>
          <a:rect l="0" t="0" r="0" b="0"/>
          <a:pathLst>
            <a:path>
              <a:moveTo>
                <a:pt x="0" y="0"/>
              </a:moveTo>
              <a:lnTo>
                <a:pt x="0" y="345934"/>
              </a:lnTo>
              <a:lnTo>
                <a:pt x="1993242" y="345934"/>
              </a:lnTo>
              <a:lnTo>
                <a:pt x="1993242" y="691869"/>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1E77E2-6661-4806-AD3D-542C57093845}">
      <dsp:nvSpPr>
        <dsp:cNvPr id="0" name=""/>
        <dsp:cNvSpPr/>
      </dsp:nvSpPr>
      <dsp:spPr>
        <a:xfrm>
          <a:off x="1649063" y="1963367"/>
          <a:ext cx="1993242" cy="691869"/>
        </a:xfrm>
        <a:custGeom>
          <a:avLst/>
          <a:gdLst/>
          <a:ahLst/>
          <a:cxnLst/>
          <a:rect l="0" t="0" r="0" b="0"/>
          <a:pathLst>
            <a:path>
              <a:moveTo>
                <a:pt x="1993242" y="0"/>
              </a:moveTo>
              <a:lnTo>
                <a:pt x="1993242" y="345934"/>
              </a:lnTo>
              <a:lnTo>
                <a:pt x="0" y="345934"/>
              </a:lnTo>
              <a:lnTo>
                <a:pt x="0" y="691869"/>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BC1CE5-E4A9-4EA4-A366-EB67DD0BD40A}">
      <dsp:nvSpPr>
        <dsp:cNvPr id="0" name=""/>
        <dsp:cNvSpPr/>
      </dsp:nvSpPr>
      <dsp:spPr>
        <a:xfrm>
          <a:off x="1994998" y="516422"/>
          <a:ext cx="3294615" cy="1446945"/>
        </a:xfrm>
        <a:prstGeom prst="rect">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latin typeface="Bahnschrift SemiBold SemiConden" panose="020B0502040204020203" pitchFamily="34" charset="0"/>
            </a:rPr>
            <a:t>Presidencias Municipales y Regidurías.</a:t>
          </a:r>
        </a:p>
      </dsp:txBody>
      <dsp:txXfrm>
        <a:off x="1994998" y="516422"/>
        <a:ext cx="3294615" cy="1446945"/>
      </dsp:txXfrm>
    </dsp:sp>
    <dsp:sp modelId="{E288BED4-9FB2-43E2-B163-3FB212EB8C29}">
      <dsp:nvSpPr>
        <dsp:cNvPr id="0" name=""/>
        <dsp:cNvSpPr/>
      </dsp:nvSpPr>
      <dsp:spPr>
        <a:xfrm>
          <a:off x="1756" y="2655236"/>
          <a:ext cx="3294615" cy="1647307"/>
        </a:xfrm>
        <a:prstGeom prst="rect">
          <a:avLst/>
        </a:prstGeom>
        <a:solidFill>
          <a:schemeClr val="tx2">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latin typeface="Bahnschrift SemiBold SemiConden" panose="020B0502040204020203" pitchFamily="34" charset="0"/>
            </a:rPr>
            <a:t>Respecto a cómputo parcial de las casillas que le corresponde.</a:t>
          </a:r>
        </a:p>
      </dsp:txBody>
      <dsp:txXfrm>
        <a:off x="1756" y="2655236"/>
        <a:ext cx="3294615" cy="1647307"/>
      </dsp:txXfrm>
    </dsp:sp>
    <dsp:sp modelId="{E766DBEC-1543-49AA-8707-3A986771A5F1}">
      <dsp:nvSpPr>
        <dsp:cNvPr id="0" name=""/>
        <dsp:cNvSpPr/>
      </dsp:nvSpPr>
      <dsp:spPr>
        <a:xfrm>
          <a:off x="3988240" y="2655236"/>
          <a:ext cx="3294615" cy="2046054"/>
        </a:xfrm>
        <a:prstGeom prst="rect">
          <a:avLst/>
        </a:prstGeom>
        <a:solidFill>
          <a:schemeClr val="tx2">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latin typeface="Bahnschrift SemiBold SemiConden" panose="020B0502040204020203" pitchFamily="34" charset="0"/>
            </a:rPr>
            <a:t>Cuáles CED (cabeceras de municipio) realizarán cómputo total y final que corresponde.</a:t>
          </a:r>
        </a:p>
      </dsp:txBody>
      <dsp:txXfrm>
        <a:off x="3988240" y="2655236"/>
        <a:ext cx="3294615" cy="20460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C6F4A-633E-4B8A-9E79-71833DA447EC}">
      <dsp:nvSpPr>
        <dsp:cNvPr id="0" name=""/>
        <dsp:cNvSpPr/>
      </dsp:nvSpPr>
      <dsp:spPr>
        <a:xfrm>
          <a:off x="3184519" y="3786542"/>
          <a:ext cx="484866" cy="521231"/>
        </a:xfrm>
        <a:custGeom>
          <a:avLst/>
          <a:gdLst/>
          <a:ahLst/>
          <a:cxnLst/>
          <a:rect l="0" t="0" r="0" b="0"/>
          <a:pathLst>
            <a:path>
              <a:moveTo>
                <a:pt x="0" y="0"/>
              </a:moveTo>
              <a:lnTo>
                <a:pt x="242433" y="0"/>
              </a:lnTo>
              <a:lnTo>
                <a:pt x="242433" y="521231"/>
              </a:lnTo>
              <a:lnTo>
                <a:pt x="484866" y="521231"/>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0A82CA1-C6E3-40A5-ADD9-6298DF1FA1F0}">
      <dsp:nvSpPr>
        <dsp:cNvPr id="0" name=""/>
        <dsp:cNvSpPr/>
      </dsp:nvSpPr>
      <dsp:spPr>
        <a:xfrm>
          <a:off x="3184519" y="3265310"/>
          <a:ext cx="484866" cy="521231"/>
        </a:xfrm>
        <a:custGeom>
          <a:avLst/>
          <a:gdLst/>
          <a:ahLst/>
          <a:cxnLst/>
          <a:rect l="0" t="0" r="0" b="0"/>
          <a:pathLst>
            <a:path>
              <a:moveTo>
                <a:pt x="0" y="521231"/>
              </a:moveTo>
              <a:lnTo>
                <a:pt x="242433" y="521231"/>
              </a:lnTo>
              <a:lnTo>
                <a:pt x="242433" y="0"/>
              </a:lnTo>
              <a:lnTo>
                <a:pt x="484866" y="0"/>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5D8C29F-5AA4-4358-AFD3-F610754D489C}">
      <dsp:nvSpPr>
        <dsp:cNvPr id="0" name=""/>
        <dsp:cNvSpPr/>
      </dsp:nvSpPr>
      <dsp:spPr>
        <a:xfrm>
          <a:off x="3184519" y="1335971"/>
          <a:ext cx="484866" cy="1042463"/>
        </a:xfrm>
        <a:custGeom>
          <a:avLst/>
          <a:gdLst/>
          <a:ahLst/>
          <a:cxnLst/>
          <a:rect l="0" t="0" r="0" b="0"/>
          <a:pathLst>
            <a:path>
              <a:moveTo>
                <a:pt x="0" y="0"/>
              </a:moveTo>
              <a:lnTo>
                <a:pt x="242433" y="0"/>
              </a:lnTo>
              <a:lnTo>
                <a:pt x="242433" y="1042463"/>
              </a:lnTo>
              <a:lnTo>
                <a:pt x="484866" y="1042463"/>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EBB6107-CB85-4B97-8F82-8E9EE79257BC}">
      <dsp:nvSpPr>
        <dsp:cNvPr id="0" name=""/>
        <dsp:cNvSpPr/>
      </dsp:nvSpPr>
      <dsp:spPr>
        <a:xfrm>
          <a:off x="3184519" y="1290251"/>
          <a:ext cx="484866" cy="91440"/>
        </a:xfrm>
        <a:custGeom>
          <a:avLst/>
          <a:gdLst/>
          <a:ahLst/>
          <a:cxnLst/>
          <a:rect l="0" t="0" r="0" b="0"/>
          <a:pathLst>
            <a:path>
              <a:moveTo>
                <a:pt x="0" y="45720"/>
              </a:moveTo>
              <a:lnTo>
                <a:pt x="484866" y="45720"/>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E40DED8-99C7-4A11-92A1-B285D912625C}">
      <dsp:nvSpPr>
        <dsp:cNvPr id="0" name=""/>
        <dsp:cNvSpPr/>
      </dsp:nvSpPr>
      <dsp:spPr>
        <a:xfrm>
          <a:off x="3184519" y="369711"/>
          <a:ext cx="484866" cy="966260"/>
        </a:xfrm>
        <a:custGeom>
          <a:avLst/>
          <a:gdLst/>
          <a:ahLst/>
          <a:cxnLst/>
          <a:rect l="0" t="0" r="0" b="0"/>
          <a:pathLst>
            <a:path>
              <a:moveTo>
                <a:pt x="0" y="966260"/>
              </a:moveTo>
              <a:lnTo>
                <a:pt x="242433" y="966260"/>
              </a:lnTo>
              <a:lnTo>
                <a:pt x="242433" y="0"/>
              </a:lnTo>
              <a:lnTo>
                <a:pt x="484866" y="0"/>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E288B8-1744-4F1D-8AC6-0EF6C54EBA8A}">
      <dsp:nvSpPr>
        <dsp:cNvPr id="0" name=""/>
        <dsp:cNvSpPr/>
      </dsp:nvSpPr>
      <dsp:spPr>
        <a:xfrm>
          <a:off x="249547" y="966260"/>
          <a:ext cx="2934972" cy="739422"/>
        </a:xfrm>
        <a:prstGeom prst="rect">
          <a:avLst/>
        </a:prstGeom>
        <a:solidFill>
          <a:srgbClr val="7C134C"/>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latin typeface="Bahnschrift SemiBold SemiConden" panose="020B0502040204020203" pitchFamily="34" charset="0"/>
            </a:rPr>
            <a:t>Cómputo Distrital</a:t>
          </a:r>
        </a:p>
      </dsp:txBody>
      <dsp:txXfrm>
        <a:off x="249547" y="966260"/>
        <a:ext cx="2934972" cy="739422"/>
      </dsp:txXfrm>
    </dsp:sp>
    <dsp:sp modelId="{FB707392-3477-42AE-8D46-E4986DC80777}">
      <dsp:nvSpPr>
        <dsp:cNvPr id="0" name=""/>
        <dsp:cNvSpPr/>
      </dsp:nvSpPr>
      <dsp:spPr>
        <a:xfrm>
          <a:off x="3669386" y="0"/>
          <a:ext cx="4734725" cy="739422"/>
        </a:xfrm>
        <a:prstGeom prst="rect">
          <a:avLst/>
        </a:prstGeom>
        <a:solidFill>
          <a:schemeClr val="tx2">
            <a:lumMod val="5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latin typeface="Bahnschrift SemiBold SemiConden" panose="020B0502040204020203" pitchFamily="34" charset="0"/>
            </a:rPr>
            <a:t>1° Gubernatura</a:t>
          </a:r>
        </a:p>
      </dsp:txBody>
      <dsp:txXfrm>
        <a:off x="3669386" y="0"/>
        <a:ext cx="4734725" cy="739422"/>
      </dsp:txXfrm>
    </dsp:sp>
    <dsp:sp modelId="{D8911D88-58B6-443E-8EFB-2AE3A6791815}">
      <dsp:nvSpPr>
        <dsp:cNvPr id="0" name=""/>
        <dsp:cNvSpPr/>
      </dsp:nvSpPr>
      <dsp:spPr>
        <a:xfrm>
          <a:off x="3669386" y="966260"/>
          <a:ext cx="4734725" cy="739422"/>
        </a:xfrm>
        <a:prstGeom prst="rect">
          <a:avLst/>
        </a:prstGeom>
        <a:solidFill>
          <a:schemeClr val="tx2">
            <a:lumMod val="5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MX" sz="2400" kern="1200" dirty="0">
              <a:latin typeface="Bahnschrift SemiBold SemiConden" panose="020B0502040204020203" pitchFamily="34" charset="0"/>
            </a:rPr>
            <a:t>2° Diputaciones por Mayoría Relativa (MR</a:t>
          </a:r>
          <a:r>
            <a:rPr lang="es-MX" sz="2000" kern="1200" dirty="0"/>
            <a:t>)</a:t>
          </a:r>
        </a:p>
      </dsp:txBody>
      <dsp:txXfrm>
        <a:off x="3669386" y="966260"/>
        <a:ext cx="4734725" cy="739422"/>
      </dsp:txXfrm>
    </dsp:sp>
    <dsp:sp modelId="{86449FD4-27B0-430D-981C-4633F24A31BE}">
      <dsp:nvSpPr>
        <dsp:cNvPr id="0" name=""/>
        <dsp:cNvSpPr/>
      </dsp:nvSpPr>
      <dsp:spPr>
        <a:xfrm>
          <a:off x="3669386" y="2008724"/>
          <a:ext cx="4734725" cy="739422"/>
        </a:xfrm>
        <a:prstGeom prst="rect">
          <a:avLst/>
        </a:prstGeom>
        <a:solidFill>
          <a:schemeClr val="tx2">
            <a:lumMod val="5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MX" sz="2400" kern="1200" dirty="0">
              <a:latin typeface="Bahnschrift SemiBold SemiConden" panose="020B0502040204020203" pitchFamily="34" charset="0"/>
            </a:rPr>
            <a:t>3° Diputaciones por Representación Proporcional (RP)</a:t>
          </a:r>
        </a:p>
      </dsp:txBody>
      <dsp:txXfrm>
        <a:off x="3669386" y="2008724"/>
        <a:ext cx="4734725" cy="739422"/>
      </dsp:txXfrm>
    </dsp:sp>
    <dsp:sp modelId="{BFAA1963-EB9A-4DC0-A151-33B802F8A9DE}">
      <dsp:nvSpPr>
        <dsp:cNvPr id="0" name=""/>
        <dsp:cNvSpPr/>
      </dsp:nvSpPr>
      <dsp:spPr>
        <a:xfrm>
          <a:off x="249547" y="3416831"/>
          <a:ext cx="2934972" cy="739422"/>
        </a:xfrm>
        <a:prstGeom prst="rect">
          <a:avLst/>
        </a:prstGeom>
        <a:solidFill>
          <a:srgbClr val="7C134C"/>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latin typeface="Bahnschrift SemiBold SemiConden" panose="020B0502040204020203" pitchFamily="34" charset="0"/>
            </a:rPr>
            <a:t>Cómputo municipal</a:t>
          </a:r>
        </a:p>
      </dsp:txBody>
      <dsp:txXfrm>
        <a:off x="249547" y="3416831"/>
        <a:ext cx="2934972" cy="739422"/>
      </dsp:txXfrm>
    </dsp:sp>
    <dsp:sp modelId="{BF96E2AA-30F8-46AC-A9E6-E1C87DFD909E}">
      <dsp:nvSpPr>
        <dsp:cNvPr id="0" name=""/>
        <dsp:cNvSpPr/>
      </dsp:nvSpPr>
      <dsp:spPr>
        <a:xfrm>
          <a:off x="3669386" y="2895599"/>
          <a:ext cx="4734725" cy="739422"/>
        </a:xfrm>
        <a:prstGeom prst="rect">
          <a:avLst/>
        </a:prstGeom>
        <a:solidFill>
          <a:schemeClr val="tx2">
            <a:lumMod val="5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MX" sz="2400" kern="1200" dirty="0">
              <a:latin typeface="Bahnschrift SemiBold SemiConden" panose="020B0502040204020203" pitchFamily="34" charset="0"/>
            </a:rPr>
            <a:t>4° Cómputos Parciales Municipales</a:t>
          </a:r>
        </a:p>
      </dsp:txBody>
      <dsp:txXfrm>
        <a:off x="3669386" y="2895599"/>
        <a:ext cx="4734725" cy="739422"/>
      </dsp:txXfrm>
    </dsp:sp>
    <dsp:sp modelId="{DBBCC111-7EA7-45C2-8FF8-EE86F234155C}">
      <dsp:nvSpPr>
        <dsp:cNvPr id="0" name=""/>
        <dsp:cNvSpPr/>
      </dsp:nvSpPr>
      <dsp:spPr>
        <a:xfrm>
          <a:off x="3669386" y="3938062"/>
          <a:ext cx="4734725" cy="739422"/>
        </a:xfrm>
        <a:prstGeom prst="rect">
          <a:avLst/>
        </a:prstGeom>
        <a:solidFill>
          <a:schemeClr val="tx2">
            <a:lumMod val="5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MX" sz="2400" kern="1200" dirty="0">
              <a:latin typeface="Bahnschrift SemiBold SemiConden" panose="020B0502040204020203" pitchFamily="34" charset="0"/>
            </a:rPr>
            <a:t>5° Cómputo Total Municipal</a:t>
          </a:r>
        </a:p>
      </dsp:txBody>
      <dsp:txXfrm>
        <a:off x="3669386" y="3938062"/>
        <a:ext cx="4734725" cy="739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B821D-1297-4F96-AA29-3421547FBA61}">
      <dsp:nvSpPr>
        <dsp:cNvPr id="0" name=""/>
        <dsp:cNvSpPr/>
      </dsp:nvSpPr>
      <dsp:spPr>
        <a:xfrm>
          <a:off x="0" y="0"/>
          <a:ext cx="789743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338FF46-1DFB-4FDD-BF9C-65A570D83F04}">
      <dsp:nvSpPr>
        <dsp:cNvPr id="0" name=""/>
        <dsp:cNvSpPr/>
      </dsp:nvSpPr>
      <dsp:spPr>
        <a:xfrm>
          <a:off x="0" y="0"/>
          <a:ext cx="7897437" cy="346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r>
            <a:rPr lang="es-MX" sz="1200" kern="1200" dirty="0">
              <a:latin typeface="+mn-lt"/>
            </a:rPr>
            <a:t>El cómputo, se deberá realizar ininterrumpidamente hasta su conclusión</a:t>
          </a:r>
          <a:r>
            <a:rPr lang="es-MX" sz="1050" kern="1200" dirty="0">
              <a:latin typeface="+mn-lt"/>
            </a:rPr>
            <a:t>.</a:t>
          </a:r>
        </a:p>
      </dsp:txBody>
      <dsp:txXfrm>
        <a:off x="0" y="0"/>
        <a:ext cx="7897437" cy="346248"/>
      </dsp:txXfrm>
    </dsp:sp>
    <dsp:sp modelId="{886437CB-9806-4730-915C-A72B86D2DE54}">
      <dsp:nvSpPr>
        <dsp:cNvPr id="0" name=""/>
        <dsp:cNvSpPr/>
      </dsp:nvSpPr>
      <dsp:spPr>
        <a:xfrm>
          <a:off x="0" y="346248"/>
          <a:ext cx="7897437"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40823FE-8373-4CBD-B901-BB18BED6AD93}">
      <dsp:nvSpPr>
        <dsp:cNvPr id="0" name=""/>
        <dsp:cNvSpPr/>
      </dsp:nvSpPr>
      <dsp:spPr>
        <a:xfrm>
          <a:off x="0" y="346248"/>
          <a:ext cx="7897437" cy="346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r>
            <a:rPr lang="es-MX" sz="1200" kern="1200" dirty="0">
              <a:latin typeface="+mn-lt"/>
            </a:rPr>
            <a:t>Si durante el desarrollo del mismo, se recibe del Distrito Cabecera de Municipio, el aviso y la procedencia de Recuento Total, éste deberá iniciarse al concluir el Cómputo en curso.</a:t>
          </a:r>
        </a:p>
      </dsp:txBody>
      <dsp:txXfrm>
        <a:off x="0" y="346248"/>
        <a:ext cx="7897437" cy="34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6B980B-6758-4536-BC88-B2EC23FB8951}">
      <dsp:nvSpPr>
        <dsp:cNvPr id="0" name=""/>
        <dsp:cNvSpPr/>
      </dsp:nvSpPr>
      <dsp:spPr>
        <a:xfrm rot="5400000">
          <a:off x="396826" y="2418345"/>
          <a:ext cx="1185624" cy="1972852"/>
        </a:xfrm>
        <a:prstGeom prst="corner">
          <a:avLst>
            <a:gd name="adj1" fmla="val 16120"/>
            <a:gd name="adj2" fmla="val 1611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5778D8F-FFC6-47E4-9BB3-CBD2F30E7397}">
      <dsp:nvSpPr>
        <dsp:cNvPr id="0" name=""/>
        <dsp:cNvSpPr/>
      </dsp:nvSpPr>
      <dsp:spPr>
        <a:xfrm>
          <a:off x="198916" y="3007803"/>
          <a:ext cx="1781102" cy="156124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MX" sz="1400" b="1" kern="1200" dirty="0">
              <a:latin typeface="Arial" panose="020B0604020202020204" pitchFamily="34" charset="0"/>
              <a:cs typeface="Arial" panose="020B0604020202020204" pitchFamily="34" charset="0"/>
            </a:rPr>
            <a:t>Los paquetes permanecerán de esta forma resguardados desde el momento de su recepción hasta el día en que se practique el cómputo correspondiente.</a:t>
          </a:r>
          <a:endParaRPr lang="es-ES" sz="1400" b="1" kern="1200" dirty="0">
            <a:latin typeface="Arial" panose="020B0604020202020204" pitchFamily="34" charset="0"/>
            <a:cs typeface="Arial" panose="020B0604020202020204" pitchFamily="34" charset="0"/>
          </a:endParaRPr>
        </a:p>
      </dsp:txBody>
      <dsp:txXfrm>
        <a:off x="198916" y="3007803"/>
        <a:ext cx="1781102" cy="1561240"/>
      </dsp:txXfrm>
    </dsp:sp>
    <dsp:sp modelId="{4B00F9F8-5004-4F36-92C8-EA41FA9F1398}">
      <dsp:nvSpPr>
        <dsp:cNvPr id="0" name=""/>
        <dsp:cNvSpPr/>
      </dsp:nvSpPr>
      <dsp:spPr>
        <a:xfrm>
          <a:off x="1643961" y="2273101"/>
          <a:ext cx="336057" cy="336057"/>
        </a:xfrm>
        <a:prstGeom prst="triangle">
          <a:avLst>
            <a:gd name="adj" fmla="val 10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058894B-364E-4E69-8F39-1F31DCB28FA5}">
      <dsp:nvSpPr>
        <dsp:cNvPr id="0" name=""/>
        <dsp:cNvSpPr/>
      </dsp:nvSpPr>
      <dsp:spPr>
        <a:xfrm rot="5400000">
          <a:off x="2577243" y="1878799"/>
          <a:ext cx="1185624" cy="1972852"/>
        </a:xfrm>
        <a:prstGeom prst="corner">
          <a:avLst>
            <a:gd name="adj1" fmla="val 16120"/>
            <a:gd name="adj2" fmla="val 1611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B69359B-7404-48DB-8004-855BF2C7DE40}">
      <dsp:nvSpPr>
        <dsp:cNvPr id="0" name=""/>
        <dsp:cNvSpPr/>
      </dsp:nvSpPr>
      <dsp:spPr>
        <a:xfrm>
          <a:off x="2379333" y="2468256"/>
          <a:ext cx="1781102" cy="156124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MX" sz="1400" b="1" kern="1200" dirty="0">
              <a:latin typeface="Arial" panose="020B0604020202020204" pitchFamily="34" charset="0"/>
              <a:cs typeface="Arial" panose="020B0604020202020204" pitchFamily="34" charset="0"/>
            </a:rPr>
            <a:t>Recibido el último paquete electoral, la Presidencia del CED, como responsable de la salvaguarda de estos, dispondrá que sea cerrada con candados y sellada la puerta de acceso a la Bodega Electoral.</a:t>
          </a:r>
          <a:endParaRPr lang="es-ES" sz="1400" b="1" kern="1200" dirty="0">
            <a:latin typeface="Arial" panose="020B0604020202020204" pitchFamily="34" charset="0"/>
            <a:cs typeface="Arial" panose="020B0604020202020204" pitchFamily="34" charset="0"/>
          </a:endParaRPr>
        </a:p>
      </dsp:txBody>
      <dsp:txXfrm>
        <a:off x="2379333" y="2468256"/>
        <a:ext cx="1781102" cy="1561240"/>
      </dsp:txXfrm>
    </dsp:sp>
    <dsp:sp modelId="{5BA8F8B9-1B59-42A9-949F-D15F1AD8B0C1}">
      <dsp:nvSpPr>
        <dsp:cNvPr id="0" name=""/>
        <dsp:cNvSpPr/>
      </dsp:nvSpPr>
      <dsp:spPr>
        <a:xfrm>
          <a:off x="3824378" y="1733555"/>
          <a:ext cx="336057" cy="336057"/>
        </a:xfrm>
        <a:prstGeom prst="triangle">
          <a:avLst>
            <a:gd name="adj" fmla="val 10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07177F8-C9F8-41B8-8B55-DBEBF5B68014}">
      <dsp:nvSpPr>
        <dsp:cNvPr id="0" name=""/>
        <dsp:cNvSpPr/>
      </dsp:nvSpPr>
      <dsp:spPr>
        <a:xfrm rot="5400000">
          <a:off x="4757660" y="1339252"/>
          <a:ext cx="1185624" cy="1972852"/>
        </a:xfrm>
        <a:prstGeom prst="corner">
          <a:avLst>
            <a:gd name="adj1" fmla="val 16120"/>
            <a:gd name="adj2" fmla="val 1611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8AE846C-9956-448E-9DD4-2654C331173C}">
      <dsp:nvSpPr>
        <dsp:cNvPr id="0" name=""/>
        <dsp:cNvSpPr/>
      </dsp:nvSpPr>
      <dsp:spPr>
        <a:xfrm>
          <a:off x="4559750" y="1928710"/>
          <a:ext cx="1781102" cy="156124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MX" sz="1400" b="1" kern="1200" dirty="0">
              <a:latin typeface="Arial" panose="020B0604020202020204" pitchFamily="34" charset="0"/>
              <a:cs typeface="Arial" panose="020B0604020202020204" pitchFamily="34" charset="0"/>
            </a:rPr>
            <a:t>De la recepción de los paquetes, se llevará un control estricto y al término se levantará acta circunstanciada</a:t>
          </a:r>
          <a:r>
            <a:rPr lang="es-MX" sz="1200" b="1" kern="1200" dirty="0">
              <a:latin typeface="Century Gothic" panose="020B0502020202020204" pitchFamily="34" charset="0"/>
            </a:rPr>
            <a:t>.</a:t>
          </a:r>
          <a:endParaRPr lang="es-ES" sz="1200" b="1" kern="1200" dirty="0">
            <a:latin typeface="Century Gothic" panose="020B0502020202020204" pitchFamily="34" charset="0"/>
          </a:endParaRPr>
        </a:p>
      </dsp:txBody>
      <dsp:txXfrm>
        <a:off x="4559750" y="1928710"/>
        <a:ext cx="1781102" cy="1561240"/>
      </dsp:txXfrm>
    </dsp:sp>
    <dsp:sp modelId="{61F15825-EECE-4A39-978A-AC43CFF7A6FA}">
      <dsp:nvSpPr>
        <dsp:cNvPr id="0" name=""/>
        <dsp:cNvSpPr/>
      </dsp:nvSpPr>
      <dsp:spPr>
        <a:xfrm>
          <a:off x="6004795" y="1194009"/>
          <a:ext cx="336057" cy="336057"/>
        </a:xfrm>
        <a:prstGeom prst="triangle">
          <a:avLst>
            <a:gd name="adj" fmla="val 10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C195DED-D999-4498-9336-31373456AC99}">
      <dsp:nvSpPr>
        <dsp:cNvPr id="0" name=""/>
        <dsp:cNvSpPr/>
      </dsp:nvSpPr>
      <dsp:spPr>
        <a:xfrm rot="5400000">
          <a:off x="6938077" y="799706"/>
          <a:ext cx="1185624" cy="1972852"/>
        </a:xfrm>
        <a:prstGeom prst="corner">
          <a:avLst>
            <a:gd name="adj1" fmla="val 16120"/>
            <a:gd name="adj2" fmla="val 1611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2A400CC-0948-448D-816E-9A90928231E9}">
      <dsp:nvSpPr>
        <dsp:cNvPr id="0" name=""/>
        <dsp:cNvSpPr/>
      </dsp:nvSpPr>
      <dsp:spPr>
        <a:xfrm>
          <a:off x="6740167" y="1389164"/>
          <a:ext cx="1781102" cy="156124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MX" sz="1400" b="1" kern="1200" dirty="0">
              <a:latin typeface="Arial" panose="020B0604020202020204" pitchFamily="34" charset="0"/>
              <a:cs typeface="Arial" panose="020B0604020202020204" pitchFamily="34" charset="0"/>
            </a:rPr>
            <a:t>Si se recibieran paquetes electorales que correspondan a otro ámbito de competencia, el procedimiento se sujetará a lo asentado en el numeral 17 del anexo 14 del RE y a lo establecido en el punto A, apartado VI, de los Lineamientos para la detección, entrega e intercambio de paquetes</a:t>
          </a:r>
          <a:endParaRPr lang="es-ES" sz="1400" b="1" kern="1200" dirty="0">
            <a:latin typeface="Arial" panose="020B0604020202020204" pitchFamily="34" charset="0"/>
            <a:cs typeface="Arial" panose="020B0604020202020204" pitchFamily="34" charset="0"/>
          </a:endParaRPr>
        </a:p>
      </dsp:txBody>
      <dsp:txXfrm>
        <a:off x="6740167" y="1389164"/>
        <a:ext cx="1781102" cy="15612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A763B-BC5B-4C53-A3E4-53FE4000443B}">
      <dsp:nvSpPr>
        <dsp:cNvPr id="0" name=""/>
        <dsp:cNvSpPr/>
      </dsp:nvSpPr>
      <dsp:spPr>
        <a:xfrm>
          <a:off x="928087" y="56"/>
          <a:ext cx="1908522" cy="584045"/>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MX" sz="1800" kern="1200" dirty="0"/>
            <a:t>Presidencia</a:t>
          </a:r>
        </a:p>
      </dsp:txBody>
      <dsp:txXfrm>
        <a:off x="945193" y="17162"/>
        <a:ext cx="1874310" cy="549833"/>
      </dsp:txXfrm>
    </dsp:sp>
    <dsp:sp modelId="{1979DC83-1C16-4ECF-9B0F-1984BE3D2871}">
      <dsp:nvSpPr>
        <dsp:cNvPr id="0" name=""/>
        <dsp:cNvSpPr/>
      </dsp:nvSpPr>
      <dsp:spPr>
        <a:xfrm>
          <a:off x="1118939" y="584102"/>
          <a:ext cx="190852" cy="715695"/>
        </a:xfrm>
        <a:custGeom>
          <a:avLst/>
          <a:gdLst/>
          <a:ahLst/>
          <a:cxnLst/>
          <a:rect l="0" t="0" r="0" b="0"/>
          <a:pathLst>
            <a:path>
              <a:moveTo>
                <a:pt x="0" y="0"/>
              </a:moveTo>
              <a:lnTo>
                <a:pt x="0" y="715695"/>
              </a:lnTo>
              <a:lnTo>
                <a:pt x="190852" y="715695"/>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A3C76C6-A720-41BD-8061-04694D13BDDA}">
      <dsp:nvSpPr>
        <dsp:cNvPr id="0" name=""/>
        <dsp:cNvSpPr/>
      </dsp:nvSpPr>
      <dsp:spPr>
        <a:xfrm>
          <a:off x="1309792" y="822667"/>
          <a:ext cx="2613652" cy="954261"/>
        </a:xfrm>
        <a:prstGeom prst="roundRect">
          <a:avLst>
            <a:gd name="adj" fmla="val 10000"/>
          </a:avLst>
        </a:prstGeom>
        <a:solidFill>
          <a:schemeClr val="accent6">
            <a:lumMod val="75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MX" sz="1400" b="1" kern="1200" dirty="0">
              <a:solidFill>
                <a:schemeClr val="bg1"/>
              </a:solidFill>
            </a:rPr>
            <a:t>Convocará a Reunión de trabajo, día 04 de junio, 10:00 horas y sesión extraordinaria al término</a:t>
          </a:r>
        </a:p>
      </dsp:txBody>
      <dsp:txXfrm>
        <a:off x="1337741" y="850616"/>
        <a:ext cx="2557754" cy="898363"/>
      </dsp:txXfrm>
    </dsp:sp>
    <dsp:sp modelId="{338B2AD1-46CD-4FC0-8547-B3DA492518D2}">
      <dsp:nvSpPr>
        <dsp:cNvPr id="0" name=""/>
        <dsp:cNvSpPr/>
      </dsp:nvSpPr>
      <dsp:spPr>
        <a:xfrm>
          <a:off x="1118939" y="584102"/>
          <a:ext cx="190852" cy="1908522"/>
        </a:xfrm>
        <a:custGeom>
          <a:avLst/>
          <a:gdLst/>
          <a:ahLst/>
          <a:cxnLst/>
          <a:rect l="0" t="0" r="0" b="0"/>
          <a:pathLst>
            <a:path>
              <a:moveTo>
                <a:pt x="0" y="0"/>
              </a:moveTo>
              <a:lnTo>
                <a:pt x="0" y="1908522"/>
              </a:lnTo>
              <a:lnTo>
                <a:pt x="190852" y="1908522"/>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826561F-893C-457A-AE37-386191737B34}">
      <dsp:nvSpPr>
        <dsp:cNvPr id="0" name=""/>
        <dsp:cNvSpPr/>
      </dsp:nvSpPr>
      <dsp:spPr>
        <a:xfrm>
          <a:off x="1309792" y="2015493"/>
          <a:ext cx="2613652" cy="954261"/>
        </a:xfrm>
        <a:prstGeom prst="roundRect">
          <a:avLst>
            <a:gd name="adj" fmla="val 10000"/>
          </a:avLst>
        </a:prstGeom>
        <a:solidFill>
          <a:schemeClr val="accent6">
            <a:lumMod val="75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MX" sz="1400" b="1" kern="1200" dirty="0">
              <a:solidFill>
                <a:schemeClr val="bg1"/>
              </a:solidFill>
            </a:rPr>
            <a:t>Ordenará la expedición, en su caso de copias simples o en medios electrónicos; de las actas ilegibles o faltantes</a:t>
          </a:r>
        </a:p>
      </dsp:txBody>
      <dsp:txXfrm>
        <a:off x="1337741" y="2043442"/>
        <a:ext cx="2557754" cy="898363"/>
      </dsp:txXfrm>
    </dsp:sp>
    <dsp:sp modelId="{EB190667-80B1-4A2A-82AF-42CDF24392D6}">
      <dsp:nvSpPr>
        <dsp:cNvPr id="0" name=""/>
        <dsp:cNvSpPr/>
      </dsp:nvSpPr>
      <dsp:spPr>
        <a:xfrm>
          <a:off x="1118939" y="584102"/>
          <a:ext cx="190852" cy="3223923"/>
        </a:xfrm>
        <a:custGeom>
          <a:avLst/>
          <a:gdLst/>
          <a:ahLst/>
          <a:cxnLst/>
          <a:rect l="0" t="0" r="0" b="0"/>
          <a:pathLst>
            <a:path>
              <a:moveTo>
                <a:pt x="0" y="0"/>
              </a:moveTo>
              <a:lnTo>
                <a:pt x="0" y="3223923"/>
              </a:lnTo>
              <a:lnTo>
                <a:pt x="190852" y="3223923"/>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042BBB9-822D-4C79-94B8-3C6BBE2F6352}">
      <dsp:nvSpPr>
        <dsp:cNvPr id="0" name=""/>
        <dsp:cNvSpPr/>
      </dsp:nvSpPr>
      <dsp:spPr>
        <a:xfrm>
          <a:off x="1309792" y="3208320"/>
          <a:ext cx="2613652" cy="1199410"/>
        </a:xfrm>
        <a:prstGeom prst="roundRect">
          <a:avLst>
            <a:gd name="adj" fmla="val 10000"/>
          </a:avLst>
        </a:prstGeom>
        <a:solidFill>
          <a:schemeClr val="accent6">
            <a:lumMod val="75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MX" sz="1400" b="1" kern="1200" dirty="0">
              <a:solidFill>
                <a:schemeClr val="bg1"/>
              </a:solidFill>
            </a:rPr>
            <a:t>Garantizará que las representaciones acreditadas cuenten con un juego completo de actas legibles, para fines de verificación de datos durante los cómputos</a:t>
          </a:r>
        </a:p>
      </dsp:txBody>
      <dsp:txXfrm>
        <a:off x="1344922" y="3243450"/>
        <a:ext cx="2543392" cy="1129150"/>
      </dsp:txXfrm>
    </dsp:sp>
    <dsp:sp modelId="{D9A7C122-658F-4464-A83E-015ACAF3FD41}">
      <dsp:nvSpPr>
        <dsp:cNvPr id="0" name=""/>
        <dsp:cNvSpPr/>
      </dsp:nvSpPr>
      <dsp:spPr>
        <a:xfrm>
          <a:off x="4018870" y="56"/>
          <a:ext cx="1908522" cy="584045"/>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MX" sz="1800" kern="1200" dirty="0"/>
            <a:t>Representaciones de PP y/o CI</a:t>
          </a:r>
        </a:p>
      </dsp:txBody>
      <dsp:txXfrm>
        <a:off x="4035976" y="17162"/>
        <a:ext cx="1874310" cy="549833"/>
      </dsp:txXfrm>
    </dsp:sp>
    <dsp:sp modelId="{F68A88EB-8783-4F9B-B572-C6DCA5031A47}">
      <dsp:nvSpPr>
        <dsp:cNvPr id="0" name=""/>
        <dsp:cNvSpPr/>
      </dsp:nvSpPr>
      <dsp:spPr>
        <a:xfrm>
          <a:off x="4209722" y="584102"/>
          <a:ext cx="209876" cy="899901"/>
        </a:xfrm>
        <a:custGeom>
          <a:avLst/>
          <a:gdLst/>
          <a:ahLst/>
          <a:cxnLst/>
          <a:rect l="0" t="0" r="0" b="0"/>
          <a:pathLst>
            <a:path>
              <a:moveTo>
                <a:pt x="0" y="0"/>
              </a:moveTo>
              <a:lnTo>
                <a:pt x="0" y="899901"/>
              </a:lnTo>
              <a:lnTo>
                <a:pt x="209876" y="899901"/>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DFFDFDE-C391-47AD-BE30-7F42A36822E7}">
      <dsp:nvSpPr>
        <dsp:cNvPr id="0" name=""/>
        <dsp:cNvSpPr/>
      </dsp:nvSpPr>
      <dsp:spPr>
        <a:xfrm>
          <a:off x="4419599" y="822667"/>
          <a:ext cx="2088137" cy="1322672"/>
        </a:xfrm>
        <a:prstGeom prst="roundRect">
          <a:avLst>
            <a:gd name="adj" fmla="val 10000"/>
          </a:avLst>
        </a:prstGeom>
        <a:solidFill>
          <a:schemeClr val="accent6">
            <a:lumMod val="75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MX" sz="1400" b="1" kern="1200" dirty="0">
              <a:solidFill>
                <a:schemeClr val="bg1"/>
              </a:solidFill>
            </a:rPr>
            <a:t>Presentarán sus copias de las actas de escrutinio y cómputo de casilla, con el objeto de identificar las que no son legibles y las faltantes</a:t>
          </a:r>
        </a:p>
      </dsp:txBody>
      <dsp:txXfrm>
        <a:off x="4458339" y="861407"/>
        <a:ext cx="2010657" cy="1245192"/>
      </dsp:txXfrm>
    </dsp:sp>
    <dsp:sp modelId="{34A10E02-C0F7-4FC0-A637-4216502A3C19}">
      <dsp:nvSpPr>
        <dsp:cNvPr id="0" name=""/>
        <dsp:cNvSpPr/>
      </dsp:nvSpPr>
      <dsp:spPr>
        <a:xfrm>
          <a:off x="4209722" y="584102"/>
          <a:ext cx="190852" cy="2276933"/>
        </a:xfrm>
        <a:custGeom>
          <a:avLst/>
          <a:gdLst/>
          <a:ahLst/>
          <a:cxnLst/>
          <a:rect l="0" t="0" r="0" b="0"/>
          <a:pathLst>
            <a:path>
              <a:moveTo>
                <a:pt x="0" y="0"/>
              </a:moveTo>
              <a:lnTo>
                <a:pt x="0" y="2276933"/>
              </a:lnTo>
              <a:lnTo>
                <a:pt x="190852" y="2276933"/>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6F76AB-79B6-4A8C-8576-C8A8D969F5AF}">
      <dsp:nvSpPr>
        <dsp:cNvPr id="0" name=""/>
        <dsp:cNvSpPr/>
      </dsp:nvSpPr>
      <dsp:spPr>
        <a:xfrm>
          <a:off x="4400575" y="2383905"/>
          <a:ext cx="2088137" cy="954261"/>
        </a:xfrm>
        <a:prstGeom prst="roundRect">
          <a:avLst>
            <a:gd name="adj" fmla="val 10000"/>
          </a:avLst>
        </a:prstGeom>
        <a:solidFill>
          <a:schemeClr val="accent6">
            <a:lumMod val="75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s-ES" sz="1400" b="1" kern="1200" dirty="0">
              <a:solidFill>
                <a:schemeClr val="bg1"/>
              </a:solidFill>
            </a:rPr>
            <a:t>Podrán solicitar copias simples de la totalidad de las actas de casillas instaladas.</a:t>
          </a:r>
        </a:p>
        <a:p>
          <a:pPr marL="0" lvl="0" algn="just" defTabSz="2889250">
            <a:lnSpc>
              <a:spcPct val="90000"/>
            </a:lnSpc>
            <a:spcBef>
              <a:spcPct val="0"/>
            </a:spcBef>
            <a:spcAft>
              <a:spcPct val="35000"/>
            </a:spcAft>
            <a:buNone/>
          </a:pPr>
          <a:endParaRPr lang="es-MX" sz="1000" kern="1200" dirty="0">
            <a:solidFill>
              <a:schemeClr val="bg1"/>
            </a:solidFill>
          </a:endParaRPr>
        </a:p>
      </dsp:txBody>
      <dsp:txXfrm>
        <a:off x="4428524" y="2411854"/>
        <a:ext cx="2032239" cy="8983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5C0C1-A4DC-4CDC-BB7F-7D1C8C785FC5}">
      <dsp:nvSpPr>
        <dsp:cNvPr id="0" name=""/>
        <dsp:cNvSpPr/>
      </dsp:nvSpPr>
      <dsp:spPr>
        <a:xfrm>
          <a:off x="1920" y="0"/>
          <a:ext cx="1884975" cy="332952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a:t>Hasta 2 horas</a:t>
          </a:r>
        </a:p>
      </dsp:txBody>
      <dsp:txXfrm>
        <a:off x="1920" y="0"/>
        <a:ext cx="1884975" cy="998858"/>
      </dsp:txXfrm>
    </dsp:sp>
    <dsp:sp modelId="{A6751A80-41E3-4FF9-A061-3CAF85258EA4}">
      <dsp:nvSpPr>
        <dsp:cNvPr id="0" name=""/>
        <dsp:cNvSpPr/>
      </dsp:nvSpPr>
      <dsp:spPr>
        <a:xfrm>
          <a:off x="94639" y="998858"/>
          <a:ext cx="1699539" cy="2164192"/>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just" defTabSz="666750">
            <a:lnSpc>
              <a:spcPct val="90000"/>
            </a:lnSpc>
            <a:spcBef>
              <a:spcPct val="0"/>
            </a:spcBef>
            <a:spcAft>
              <a:spcPct val="35000"/>
            </a:spcAft>
            <a:buNone/>
          </a:pPr>
          <a:r>
            <a:rPr lang="es-ES" sz="1500" b="1" kern="1200" dirty="0">
              <a:latin typeface="Arial" panose="020B0604020202020204" pitchFamily="34" charset="0"/>
              <a:cs typeface="Arial" panose="020B0604020202020204" pitchFamily="34" charset="0"/>
            </a:rPr>
            <a:t>El tiempo destinado para el inicio de cómputo y el desarrollo del protocolo correspondiente</a:t>
          </a:r>
        </a:p>
      </dsp:txBody>
      <dsp:txXfrm>
        <a:off x="144417" y="1048636"/>
        <a:ext cx="1599983" cy="2064636"/>
      </dsp:txXfrm>
    </dsp:sp>
    <dsp:sp modelId="{85278A22-1760-45C6-B536-440E9B265913}">
      <dsp:nvSpPr>
        <dsp:cNvPr id="0" name=""/>
        <dsp:cNvSpPr/>
      </dsp:nvSpPr>
      <dsp:spPr>
        <a:xfrm>
          <a:off x="2028269" y="0"/>
          <a:ext cx="1884975" cy="332952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Hasta 2 horas</a:t>
          </a:r>
        </a:p>
      </dsp:txBody>
      <dsp:txXfrm>
        <a:off x="2028269" y="0"/>
        <a:ext cx="1884975" cy="998858"/>
      </dsp:txXfrm>
    </dsp:sp>
    <dsp:sp modelId="{A52C641C-DCDB-42D9-B968-60B28C5DB309}">
      <dsp:nvSpPr>
        <dsp:cNvPr id="0" name=""/>
        <dsp:cNvSpPr/>
      </dsp:nvSpPr>
      <dsp:spPr>
        <a:xfrm>
          <a:off x="2216767" y="998858"/>
          <a:ext cx="1507980" cy="2164192"/>
        </a:xfrm>
        <a:prstGeom prst="roundRect">
          <a:avLst>
            <a:gd name="adj" fmla="val 10000"/>
          </a:avLst>
        </a:prstGeom>
        <a:solidFill>
          <a:srgbClr val="7C13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b="1" kern="1200" dirty="0">
              <a:latin typeface="Arial" panose="020B0604020202020204" pitchFamily="34" charset="0"/>
              <a:cs typeface="Arial" panose="020B0604020202020204" pitchFamily="34" charset="0"/>
            </a:rPr>
            <a:t>La deliberación de votos reservados</a:t>
          </a:r>
        </a:p>
      </dsp:txBody>
      <dsp:txXfrm>
        <a:off x="2260934" y="1043025"/>
        <a:ext cx="1419646" cy="2075858"/>
      </dsp:txXfrm>
    </dsp:sp>
    <dsp:sp modelId="{DCEFAB27-9131-4DB6-9C73-388A6175534F}">
      <dsp:nvSpPr>
        <dsp:cNvPr id="0" name=""/>
        <dsp:cNvSpPr/>
      </dsp:nvSpPr>
      <dsp:spPr>
        <a:xfrm>
          <a:off x="4054618" y="0"/>
          <a:ext cx="1884975" cy="332952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a:t>1 hora</a:t>
          </a:r>
        </a:p>
      </dsp:txBody>
      <dsp:txXfrm>
        <a:off x="4054618" y="0"/>
        <a:ext cx="1884975" cy="998858"/>
      </dsp:txXfrm>
    </dsp:sp>
    <dsp:sp modelId="{FAEDF221-965F-4215-9362-FEBEE71D437B}">
      <dsp:nvSpPr>
        <dsp:cNvPr id="0" name=""/>
        <dsp:cNvSpPr/>
      </dsp:nvSpPr>
      <dsp:spPr>
        <a:xfrm>
          <a:off x="4243115" y="998858"/>
          <a:ext cx="1507980" cy="2164192"/>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b="1" kern="1200" dirty="0">
              <a:latin typeface="Arial" panose="020B0604020202020204" pitchFamily="34" charset="0"/>
              <a:cs typeface="Arial" panose="020B0604020202020204" pitchFamily="34" charset="0"/>
            </a:rPr>
            <a:t>Generación de la o las actas de cómputo que se requiera</a:t>
          </a:r>
        </a:p>
      </dsp:txBody>
      <dsp:txXfrm>
        <a:off x="4287282" y="1043025"/>
        <a:ext cx="1419646" cy="2075858"/>
      </dsp:txXfrm>
    </dsp:sp>
    <dsp:sp modelId="{2C5187C7-CEC2-43EB-95F3-6A1A091FB562}">
      <dsp:nvSpPr>
        <dsp:cNvPr id="0" name=""/>
        <dsp:cNvSpPr/>
      </dsp:nvSpPr>
      <dsp:spPr>
        <a:xfrm>
          <a:off x="6080966" y="0"/>
          <a:ext cx="1884975" cy="332952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a:t>1 hora</a:t>
          </a:r>
        </a:p>
      </dsp:txBody>
      <dsp:txXfrm>
        <a:off x="6080966" y="0"/>
        <a:ext cx="1884975" cy="998858"/>
      </dsp:txXfrm>
    </dsp:sp>
    <dsp:sp modelId="{15503869-591A-4FF8-8A2F-52C9DB62A9FB}">
      <dsp:nvSpPr>
        <dsp:cNvPr id="0" name=""/>
        <dsp:cNvSpPr/>
      </dsp:nvSpPr>
      <dsp:spPr>
        <a:xfrm>
          <a:off x="6269464" y="998858"/>
          <a:ext cx="1507980" cy="2164192"/>
        </a:xfrm>
        <a:prstGeom prst="roundRect">
          <a:avLst>
            <a:gd name="adj" fmla="val 10000"/>
          </a:avLst>
        </a:prstGeom>
        <a:solidFill>
          <a:srgbClr val="7C13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b="1" kern="1200" dirty="0">
              <a:latin typeface="Arial" panose="020B0604020202020204" pitchFamily="34" charset="0"/>
              <a:cs typeface="Arial" panose="020B0604020202020204" pitchFamily="34" charset="0"/>
            </a:rPr>
            <a:t>Declaración de validez y entrega de constancia de mayoría que corresponda</a:t>
          </a:r>
        </a:p>
      </dsp:txBody>
      <dsp:txXfrm>
        <a:off x="6313631" y="1043025"/>
        <a:ext cx="1419646" cy="20758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6D6C3-1DB9-4846-9090-B21AFD94E8B9}">
      <dsp:nvSpPr>
        <dsp:cNvPr id="0" name=""/>
        <dsp:cNvSpPr/>
      </dsp:nvSpPr>
      <dsp:spPr>
        <a:xfrm>
          <a:off x="535128" y="198442"/>
          <a:ext cx="4234523" cy="4234523"/>
        </a:xfrm>
        <a:prstGeom prst="blockArc">
          <a:avLst>
            <a:gd name="adj1" fmla="val 13676469"/>
            <a:gd name="adj2" fmla="val 17535967"/>
            <a:gd name="adj3" fmla="val 305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C67DC7-7874-4B8C-95EF-986AA637199A}">
      <dsp:nvSpPr>
        <dsp:cNvPr id="0" name=""/>
        <dsp:cNvSpPr/>
      </dsp:nvSpPr>
      <dsp:spPr>
        <a:xfrm>
          <a:off x="689511" y="43715"/>
          <a:ext cx="4234523" cy="4234523"/>
        </a:xfrm>
        <a:prstGeom prst="blockArc">
          <a:avLst>
            <a:gd name="adj1" fmla="val 10521758"/>
            <a:gd name="adj2" fmla="val 13315908"/>
            <a:gd name="adj3" fmla="val 305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46C039-3C1D-4D86-B386-48F840C46E6C}">
      <dsp:nvSpPr>
        <dsp:cNvPr id="0" name=""/>
        <dsp:cNvSpPr/>
      </dsp:nvSpPr>
      <dsp:spPr>
        <a:xfrm>
          <a:off x="674686" y="-87405"/>
          <a:ext cx="4234523" cy="4234523"/>
        </a:xfrm>
        <a:prstGeom prst="blockArc">
          <a:avLst>
            <a:gd name="adj1" fmla="val 7951351"/>
            <a:gd name="adj2" fmla="val 10304146"/>
            <a:gd name="adj3" fmla="val 305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B52101-BCA0-4295-B229-6793227929E7}">
      <dsp:nvSpPr>
        <dsp:cNvPr id="0" name=""/>
        <dsp:cNvSpPr/>
      </dsp:nvSpPr>
      <dsp:spPr>
        <a:xfrm>
          <a:off x="985862" y="271346"/>
          <a:ext cx="4234523" cy="4234523"/>
        </a:xfrm>
        <a:prstGeom prst="blockArc">
          <a:avLst>
            <a:gd name="adj1" fmla="val 6015665"/>
            <a:gd name="adj2" fmla="val 8736099"/>
            <a:gd name="adj3" fmla="val 305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ADB15C-A8F6-41CD-9A27-537DE010394C}">
      <dsp:nvSpPr>
        <dsp:cNvPr id="0" name=""/>
        <dsp:cNvSpPr/>
      </dsp:nvSpPr>
      <dsp:spPr>
        <a:xfrm>
          <a:off x="1381794" y="384338"/>
          <a:ext cx="4234523" cy="4234523"/>
        </a:xfrm>
        <a:prstGeom prst="blockArc">
          <a:avLst>
            <a:gd name="adj1" fmla="val 4045706"/>
            <a:gd name="adj2" fmla="val 6695669"/>
            <a:gd name="adj3" fmla="val 3054"/>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9CCCAA-1533-4201-AA99-3CD069C8AB62}">
      <dsp:nvSpPr>
        <dsp:cNvPr id="0" name=""/>
        <dsp:cNvSpPr/>
      </dsp:nvSpPr>
      <dsp:spPr>
        <a:xfrm>
          <a:off x="2319884" y="229193"/>
          <a:ext cx="4234523" cy="4234523"/>
        </a:xfrm>
        <a:prstGeom prst="blockArc">
          <a:avLst>
            <a:gd name="adj1" fmla="val 2951779"/>
            <a:gd name="adj2" fmla="val 5627400"/>
            <a:gd name="adj3" fmla="val 305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3D5466-AE77-402F-96CD-B0576019F564}">
      <dsp:nvSpPr>
        <dsp:cNvPr id="0" name=""/>
        <dsp:cNvSpPr/>
      </dsp:nvSpPr>
      <dsp:spPr>
        <a:xfrm>
          <a:off x="1920586" y="692387"/>
          <a:ext cx="4234523" cy="4234523"/>
        </a:xfrm>
        <a:prstGeom prst="blockArc">
          <a:avLst>
            <a:gd name="adj1" fmla="val 20376874"/>
            <a:gd name="adj2" fmla="val 1939783"/>
            <a:gd name="adj3" fmla="val 305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FBC66C-8A36-4DEF-A718-AE122F8123A0}">
      <dsp:nvSpPr>
        <dsp:cNvPr id="0" name=""/>
        <dsp:cNvSpPr/>
      </dsp:nvSpPr>
      <dsp:spPr>
        <a:xfrm>
          <a:off x="1795538" y="117886"/>
          <a:ext cx="4234523" cy="4234523"/>
        </a:xfrm>
        <a:prstGeom prst="blockArc">
          <a:avLst>
            <a:gd name="adj1" fmla="val 18797295"/>
            <a:gd name="adj2" fmla="val 21349562"/>
            <a:gd name="adj3" fmla="val 305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76EAFB-6B04-4DB3-88C2-27D443849AD3}">
      <dsp:nvSpPr>
        <dsp:cNvPr id="0" name=""/>
        <dsp:cNvSpPr/>
      </dsp:nvSpPr>
      <dsp:spPr>
        <a:xfrm>
          <a:off x="1957621" y="255654"/>
          <a:ext cx="4234523" cy="4234523"/>
        </a:xfrm>
        <a:prstGeom prst="blockArc">
          <a:avLst>
            <a:gd name="adj1" fmla="val 15140416"/>
            <a:gd name="adj2" fmla="val 18446394"/>
            <a:gd name="adj3" fmla="val 305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7C8294-DD6B-44ED-8456-669386F73F4E}">
      <dsp:nvSpPr>
        <dsp:cNvPr id="0" name=""/>
        <dsp:cNvSpPr/>
      </dsp:nvSpPr>
      <dsp:spPr>
        <a:xfrm>
          <a:off x="2730370" y="1597313"/>
          <a:ext cx="1476121" cy="1450915"/>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s-ES" sz="1200" b="1" kern="1200" dirty="0">
            <a:solidFill>
              <a:schemeClr val="bg1"/>
            </a:solidFill>
            <a:latin typeface="Arial" panose="020B0604020202020204" pitchFamily="34" charset="0"/>
            <a:cs typeface="Arial" panose="020B0604020202020204" pitchFamily="34" charset="0"/>
          </a:endParaRPr>
        </a:p>
      </dsp:txBody>
      <dsp:txXfrm>
        <a:off x="2801198" y="1668141"/>
        <a:ext cx="1334465" cy="1309259"/>
      </dsp:txXfrm>
    </dsp:sp>
    <dsp:sp modelId="{E343721C-2216-4B4F-8816-0AFF164D9679}">
      <dsp:nvSpPr>
        <dsp:cNvPr id="0" name=""/>
        <dsp:cNvSpPr/>
      </dsp:nvSpPr>
      <dsp:spPr>
        <a:xfrm>
          <a:off x="2933640" y="-173820"/>
          <a:ext cx="1017499" cy="1120107"/>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s-ES" sz="1200" b="1" kern="1200" dirty="0">
            <a:solidFill>
              <a:schemeClr val="bg1"/>
            </a:solidFill>
            <a:latin typeface="Arial" panose="020B0604020202020204" pitchFamily="34" charset="0"/>
            <a:cs typeface="Arial" panose="020B0604020202020204" pitchFamily="34" charset="0"/>
          </a:endParaRPr>
        </a:p>
      </dsp:txBody>
      <dsp:txXfrm>
        <a:off x="2983310" y="-124150"/>
        <a:ext cx="918159" cy="1020767"/>
      </dsp:txXfrm>
    </dsp:sp>
    <dsp:sp modelId="{E25642CA-DFC9-426B-838B-77497114BE7F}">
      <dsp:nvSpPr>
        <dsp:cNvPr id="0" name=""/>
        <dsp:cNvSpPr/>
      </dsp:nvSpPr>
      <dsp:spPr>
        <a:xfrm>
          <a:off x="4610033" y="0"/>
          <a:ext cx="1464685" cy="1434990"/>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solidFill>
              <a:schemeClr val="bg1"/>
            </a:solidFill>
            <a:latin typeface="Arial" panose="020B0604020202020204" pitchFamily="34" charset="0"/>
            <a:cs typeface="Arial" panose="020B0604020202020204" pitchFamily="34" charset="0"/>
          </a:endParaRPr>
        </a:p>
      </dsp:txBody>
      <dsp:txXfrm>
        <a:off x="4680083" y="70050"/>
        <a:ext cx="1324585" cy="1294890"/>
      </dsp:txXfrm>
    </dsp:sp>
    <dsp:sp modelId="{48DC08FC-1EED-4E5E-AB45-0277EBFB9AA1}">
      <dsp:nvSpPr>
        <dsp:cNvPr id="0" name=""/>
        <dsp:cNvSpPr/>
      </dsp:nvSpPr>
      <dsp:spPr>
        <a:xfrm>
          <a:off x="5282536" y="1351776"/>
          <a:ext cx="1419339" cy="1463240"/>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solidFill>
              <a:schemeClr val="bg1"/>
            </a:solidFill>
            <a:latin typeface="Arial" panose="020B0604020202020204" pitchFamily="34" charset="0"/>
            <a:cs typeface="Arial" panose="020B0604020202020204" pitchFamily="34" charset="0"/>
          </a:endParaRPr>
        </a:p>
      </dsp:txBody>
      <dsp:txXfrm>
        <a:off x="5351822" y="1421062"/>
        <a:ext cx="1280767" cy="1324668"/>
      </dsp:txXfrm>
    </dsp:sp>
    <dsp:sp modelId="{2904AD0E-CCCD-4F66-8AA2-5D303412A48D}">
      <dsp:nvSpPr>
        <dsp:cNvPr id="0" name=""/>
        <dsp:cNvSpPr/>
      </dsp:nvSpPr>
      <dsp:spPr>
        <a:xfrm>
          <a:off x="5067244" y="3207158"/>
          <a:ext cx="1464685" cy="1434990"/>
        </a:xfrm>
        <a:prstGeom prst="round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solidFill>
              <a:schemeClr val="bg1"/>
            </a:solidFill>
            <a:latin typeface="Arial" panose="020B0604020202020204" pitchFamily="34" charset="0"/>
            <a:cs typeface="Arial" panose="020B0604020202020204" pitchFamily="34" charset="0"/>
          </a:endParaRPr>
        </a:p>
      </dsp:txBody>
      <dsp:txXfrm>
        <a:off x="5137294" y="3277208"/>
        <a:ext cx="1324585" cy="1294890"/>
      </dsp:txXfrm>
    </dsp:sp>
    <dsp:sp modelId="{1132F4A8-4C81-4EBA-A218-6F58C8296D2A}">
      <dsp:nvSpPr>
        <dsp:cNvPr id="0" name=""/>
        <dsp:cNvSpPr/>
      </dsp:nvSpPr>
      <dsp:spPr>
        <a:xfrm>
          <a:off x="3695642" y="3733926"/>
          <a:ext cx="1207379" cy="1385810"/>
        </a:xfrm>
        <a:prstGeom prst="roundRect">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solidFill>
              <a:schemeClr val="bg1"/>
            </a:solidFill>
            <a:latin typeface="Arial" panose="020B0604020202020204" pitchFamily="34" charset="0"/>
            <a:cs typeface="Arial" panose="020B0604020202020204" pitchFamily="34" charset="0"/>
          </a:endParaRPr>
        </a:p>
      </dsp:txBody>
      <dsp:txXfrm>
        <a:off x="3754581" y="3792865"/>
        <a:ext cx="1089501" cy="1267932"/>
      </dsp:txXfrm>
    </dsp:sp>
    <dsp:sp modelId="{A1714A26-BC69-4351-8306-886B5D66C7FB}">
      <dsp:nvSpPr>
        <dsp:cNvPr id="0" name=""/>
        <dsp:cNvSpPr/>
      </dsp:nvSpPr>
      <dsp:spPr>
        <a:xfrm>
          <a:off x="2225015" y="3938016"/>
          <a:ext cx="1013422" cy="1004362"/>
        </a:xfrm>
        <a:prstGeom prst="roundRect">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solidFill>
              <a:schemeClr val="bg1"/>
            </a:solidFill>
            <a:latin typeface="Arial" panose="020B0604020202020204" pitchFamily="34" charset="0"/>
            <a:cs typeface="Arial" panose="020B0604020202020204" pitchFamily="34" charset="0"/>
          </a:endParaRPr>
        </a:p>
      </dsp:txBody>
      <dsp:txXfrm>
        <a:off x="2274044" y="3987045"/>
        <a:ext cx="915364" cy="906304"/>
      </dsp:txXfrm>
    </dsp:sp>
    <dsp:sp modelId="{99F6AF53-A3EA-468A-9A5A-99D4F8DFE3E3}">
      <dsp:nvSpPr>
        <dsp:cNvPr id="0" name=""/>
        <dsp:cNvSpPr/>
      </dsp:nvSpPr>
      <dsp:spPr>
        <a:xfrm>
          <a:off x="719109" y="3032959"/>
          <a:ext cx="1327344" cy="1067039"/>
        </a:xfrm>
        <a:prstGeom prst="roundRect">
          <a:avLst/>
        </a:prstGeom>
        <a:blipFill rotWithShape="0">
          <a:blip xmlns:r="http://schemas.openxmlformats.org/officeDocument/2006/relationships" r:embed="rId8"/>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solidFill>
              <a:schemeClr val="bg1"/>
            </a:solidFill>
            <a:latin typeface="Arial" panose="020B0604020202020204" pitchFamily="34" charset="0"/>
            <a:cs typeface="Arial" panose="020B0604020202020204" pitchFamily="34" charset="0"/>
          </a:endParaRPr>
        </a:p>
      </dsp:txBody>
      <dsp:txXfrm>
        <a:off x="771198" y="3085048"/>
        <a:ext cx="1223166" cy="962861"/>
      </dsp:txXfrm>
    </dsp:sp>
    <dsp:sp modelId="{BB1792F1-F82B-422A-9974-CE4147445B76}">
      <dsp:nvSpPr>
        <dsp:cNvPr id="0" name=""/>
        <dsp:cNvSpPr/>
      </dsp:nvSpPr>
      <dsp:spPr>
        <a:xfrm>
          <a:off x="106004" y="1775441"/>
          <a:ext cx="1245317" cy="1108200"/>
        </a:xfrm>
        <a:prstGeom prst="roundRect">
          <a:avLst/>
        </a:prstGeom>
        <a:blipFill rotWithShape="0">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solidFill>
              <a:schemeClr val="bg1"/>
            </a:solidFill>
            <a:latin typeface="Arial" panose="020B0604020202020204" pitchFamily="34" charset="0"/>
            <a:cs typeface="Arial" panose="020B0604020202020204" pitchFamily="34" charset="0"/>
          </a:endParaRPr>
        </a:p>
      </dsp:txBody>
      <dsp:txXfrm>
        <a:off x="160102" y="1829539"/>
        <a:ext cx="1137121" cy="1000004"/>
      </dsp:txXfrm>
    </dsp:sp>
    <dsp:sp modelId="{BFB693D0-81E4-4189-8B4D-D9CD9A15843C}">
      <dsp:nvSpPr>
        <dsp:cNvPr id="0" name=""/>
        <dsp:cNvSpPr/>
      </dsp:nvSpPr>
      <dsp:spPr>
        <a:xfrm>
          <a:off x="647642" y="139996"/>
          <a:ext cx="1216125" cy="1255464"/>
        </a:xfrm>
        <a:prstGeom prst="roundRect">
          <a:avLst/>
        </a:prstGeom>
        <a:blipFill rotWithShape="0">
          <a:blip xmlns:r="http://schemas.openxmlformats.org/officeDocument/2006/relationships" r:embed="rId10"/>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solidFill>
              <a:schemeClr val="bg1"/>
            </a:solidFill>
            <a:latin typeface="Arial" panose="020B0604020202020204" pitchFamily="34" charset="0"/>
            <a:cs typeface="Arial" panose="020B0604020202020204" pitchFamily="34" charset="0"/>
          </a:endParaRPr>
        </a:p>
      </dsp:txBody>
      <dsp:txXfrm>
        <a:off x="707008" y="199362"/>
        <a:ext cx="1097393" cy="11367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42130" cy="346003"/>
          </a:xfrm>
          <a:prstGeom prst="rect">
            <a:avLst/>
          </a:prstGeom>
        </p:spPr>
        <p:txBody>
          <a:bodyPr vert="horz" lIns="96616" tIns="48308" rIns="96616" bIns="48308" rtlCol="0"/>
          <a:lstStyle>
            <a:lvl1pPr algn="l">
              <a:defRPr sz="1300"/>
            </a:lvl1pPr>
          </a:lstStyle>
          <a:p>
            <a:endParaRPr lang="es-MX"/>
          </a:p>
        </p:txBody>
      </p:sp>
      <p:sp>
        <p:nvSpPr>
          <p:cNvPr id="3" name="Marcador de fecha 2"/>
          <p:cNvSpPr>
            <a:spLocks noGrp="1"/>
          </p:cNvSpPr>
          <p:nvPr>
            <p:ph type="dt" idx="1"/>
          </p:nvPr>
        </p:nvSpPr>
        <p:spPr>
          <a:xfrm>
            <a:off x="5676431" y="0"/>
            <a:ext cx="4342130" cy="346003"/>
          </a:xfrm>
          <a:prstGeom prst="rect">
            <a:avLst/>
          </a:prstGeom>
        </p:spPr>
        <p:txBody>
          <a:bodyPr vert="horz" lIns="96616" tIns="48308" rIns="96616" bIns="48308" rtlCol="0"/>
          <a:lstStyle>
            <a:lvl1pPr algn="r">
              <a:defRPr sz="1300"/>
            </a:lvl1pPr>
          </a:lstStyle>
          <a:p>
            <a:fld id="{EAF8AF1F-9C37-4D0B-A9F4-61DC4048600F}" type="datetimeFigureOut">
              <a:rPr lang="es-MX" smtClean="0"/>
              <a:t>29/04/2024</a:t>
            </a:fld>
            <a:endParaRPr lang="es-MX"/>
          </a:p>
        </p:txBody>
      </p:sp>
      <p:sp>
        <p:nvSpPr>
          <p:cNvPr id="4" name="Marcador de imagen de diapositiva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6616" tIns="48308" rIns="96616" bIns="48308" rtlCol="0" anchor="ctr"/>
          <a:lstStyle/>
          <a:p>
            <a:endParaRPr lang="es-MX"/>
          </a:p>
        </p:txBody>
      </p:sp>
      <p:sp>
        <p:nvSpPr>
          <p:cNvPr id="5" name="Marcador de notas 4"/>
          <p:cNvSpPr>
            <a:spLocks noGrp="1"/>
          </p:cNvSpPr>
          <p:nvPr>
            <p:ph type="body" sz="quarter" idx="3"/>
          </p:nvPr>
        </p:nvSpPr>
        <p:spPr>
          <a:xfrm>
            <a:off x="1002030" y="3314929"/>
            <a:ext cx="8016240" cy="2712214"/>
          </a:xfrm>
          <a:prstGeom prst="rect">
            <a:avLst/>
          </a:prstGeom>
        </p:spPr>
        <p:txBody>
          <a:bodyPr vert="horz" lIns="96616" tIns="48308" rIns="96616" bIns="48308"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6542161"/>
            <a:ext cx="4342130" cy="346002"/>
          </a:xfrm>
          <a:prstGeom prst="rect">
            <a:avLst/>
          </a:prstGeom>
        </p:spPr>
        <p:txBody>
          <a:bodyPr vert="horz" lIns="96616" tIns="48308" rIns="96616" bIns="48308" rtlCol="0" anchor="b"/>
          <a:lstStyle>
            <a:lvl1pPr algn="l">
              <a:defRPr sz="1300"/>
            </a:lvl1pPr>
          </a:lstStyle>
          <a:p>
            <a:endParaRPr lang="es-MX"/>
          </a:p>
        </p:txBody>
      </p:sp>
      <p:sp>
        <p:nvSpPr>
          <p:cNvPr id="7" name="Marcador de número de diapositiva 6"/>
          <p:cNvSpPr>
            <a:spLocks noGrp="1"/>
          </p:cNvSpPr>
          <p:nvPr>
            <p:ph type="sldNum" sz="quarter" idx="5"/>
          </p:nvPr>
        </p:nvSpPr>
        <p:spPr>
          <a:xfrm>
            <a:off x="5676431" y="6542161"/>
            <a:ext cx="4342130" cy="346002"/>
          </a:xfrm>
          <a:prstGeom prst="rect">
            <a:avLst/>
          </a:prstGeom>
        </p:spPr>
        <p:txBody>
          <a:bodyPr vert="horz" lIns="96616" tIns="48308" rIns="96616" bIns="48308" rtlCol="0" anchor="b"/>
          <a:lstStyle>
            <a:lvl1pPr algn="r">
              <a:defRPr sz="1300"/>
            </a:lvl1pPr>
          </a:lstStyle>
          <a:p>
            <a:fld id="{E0853057-D3B3-415D-BC4A-5BEB9AA2FD7A}" type="slidenum">
              <a:rPr lang="es-MX" smtClean="0"/>
              <a:t>‹Nº›</a:t>
            </a:fld>
            <a:endParaRPr lang="es-MX"/>
          </a:p>
        </p:txBody>
      </p:sp>
    </p:spTree>
    <p:extLst>
      <p:ext uri="{BB962C8B-B14F-4D97-AF65-F5344CB8AC3E}">
        <p14:creationId xmlns:p14="http://schemas.microsoft.com/office/powerpoint/2010/main" val="86189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E6E6E6"/>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276859"/>
            <a:ext cx="558799" cy="594359"/>
          </a:xfrm>
          <a:prstGeom prst="rect">
            <a:avLst/>
          </a:prstGeom>
        </p:spPr>
      </p:pic>
      <p:pic>
        <p:nvPicPr>
          <p:cNvPr id="18" name="bg object 18"/>
          <p:cNvPicPr/>
          <p:nvPr/>
        </p:nvPicPr>
        <p:blipFill>
          <a:blip r:embed="rId3" cstate="print"/>
          <a:stretch>
            <a:fillRect/>
          </a:stretch>
        </p:blipFill>
        <p:spPr>
          <a:xfrm>
            <a:off x="0" y="0"/>
            <a:ext cx="9144000" cy="276859"/>
          </a:xfrm>
          <a:prstGeom prst="rect">
            <a:avLst/>
          </a:prstGeom>
        </p:spPr>
      </p:pic>
      <p:pic>
        <p:nvPicPr>
          <p:cNvPr id="19" name="bg object 19"/>
          <p:cNvPicPr/>
          <p:nvPr/>
        </p:nvPicPr>
        <p:blipFill>
          <a:blip r:embed="rId4" cstate="print"/>
          <a:stretch>
            <a:fillRect/>
          </a:stretch>
        </p:blipFill>
        <p:spPr>
          <a:xfrm>
            <a:off x="0" y="6220459"/>
            <a:ext cx="9126220" cy="637538"/>
          </a:xfrm>
          <a:prstGeom prst="rect">
            <a:avLst/>
          </a:prstGeom>
        </p:spPr>
      </p:pic>
      <p:sp>
        <p:nvSpPr>
          <p:cNvPr id="20" name="bg object 20"/>
          <p:cNvSpPr/>
          <p:nvPr/>
        </p:nvSpPr>
        <p:spPr>
          <a:xfrm>
            <a:off x="782319" y="368299"/>
            <a:ext cx="8173720" cy="586740"/>
          </a:xfrm>
          <a:custGeom>
            <a:avLst/>
            <a:gdLst/>
            <a:ahLst/>
            <a:cxnLst/>
            <a:rect l="l" t="t" r="r" b="b"/>
            <a:pathLst>
              <a:path w="8173720" h="586740">
                <a:moveTo>
                  <a:pt x="8173720" y="0"/>
                </a:moveTo>
                <a:lnTo>
                  <a:pt x="97789" y="0"/>
                </a:lnTo>
                <a:lnTo>
                  <a:pt x="59723" y="7689"/>
                </a:lnTo>
                <a:lnTo>
                  <a:pt x="28640" y="28654"/>
                </a:lnTo>
                <a:lnTo>
                  <a:pt x="7684" y="59739"/>
                </a:lnTo>
                <a:lnTo>
                  <a:pt x="0" y="97789"/>
                </a:lnTo>
                <a:lnTo>
                  <a:pt x="0" y="586739"/>
                </a:lnTo>
                <a:lnTo>
                  <a:pt x="8075930" y="586739"/>
                </a:lnTo>
                <a:lnTo>
                  <a:pt x="8113980" y="579050"/>
                </a:lnTo>
                <a:lnTo>
                  <a:pt x="8145065" y="558085"/>
                </a:lnTo>
                <a:lnTo>
                  <a:pt x="8166030" y="527000"/>
                </a:lnTo>
                <a:lnTo>
                  <a:pt x="8173720" y="488950"/>
                </a:lnTo>
                <a:lnTo>
                  <a:pt x="8173720" y="0"/>
                </a:lnTo>
                <a:close/>
              </a:path>
            </a:pathLst>
          </a:custGeom>
          <a:solidFill>
            <a:srgbClr val="7B124B"/>
          </a:solidFill>
        </p:spPr>
        <p:txBody>
          <a:bodyPr wrap="square" lIns="0" tIns="0" rIns="0" bIns="0" rtlCol="0"/>
          <a:lstStyle/>
          <a:p>
            <a:endParaRPr/>
          </a:p>
        </p:txBody>
      </p:sp>
      <p:sp>
        <p:nvSpPr>
          <p:cNvPr id="2" name="Holder 2"/>
          <p:cNvSpPr>
            <a:spLocks noGrp="1"/>
          </p:cNvSpPr>
          <p:nvPr>
            <p:ph type="ctrTitle"/>
          </p:nvPr>
        </p:nvSpPr>
        <p:spPr>
          <a:xfrm>
            <a:off x="2072639" y="410845"/>
            <a:ext cx="5594984" cy="482600"/>
          </a:xfrm>
          <a:prstGeom prst="rect">
            <a:avLst/>
          </a:prstGeom>
        </p:spPr>
        <p:txBody>
          <a:bodyPr wrap="square" lIns="0" tIns="0" rIns="0" bIns="0">
            <a:spAutoFit/>
          </a:bodyPr>
          <a:lstStyle>
            <a:lvl1pPr>
              <a:defRPr sz="3000"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8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rlito"/>
                <a:cs typeface="Carlito"/>
              </a:defRPr>
            </a:lvl1pPr>
          </a:lstStyle>
          <a:p>
            <a:pPr marL="38100">
              <a:lnSpc>
                <a:spcPts val="1240"/>
              </a:lnSpc>
            </a:pPr>
            <a:fld id="{81D60167-4931-47E6-BA6A-407CBD079E47}" type="slidenum">
              <a:rPr spc="-25" dirty="0"/>
              <a:t>‹Nº›</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rlito"/>
                <a:cs typeface="Carlito"/>
              </a:defRPr>
            </a:lvl1pPr>
          </a:lstStyle>
          <a:p>
            <a:pPr marL="38100">
              <a:lnSpc>
                <a:spcPts val="1240"/>
              </a:lnSpc>
            </a:pPr>
            <a:fld id="{81D60167-4931-47E6-BA6A-407CBD079E47}" type="slidenum">
              <a:rPr spc="-25" dirty="0"/>
              <a:t>‹Nº›</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Arial"/>
                <a:cs typeface="Arial"/>
              </a:defRPr>
            </a:lvl1pPr>
          </a:lstStyle>
          <a:p>
            <a:endParaRPr/>
          </a:p>
        </p:txBody>
      </p:sp>
      <p:sp>
        <p:nvSpPr>
          <p:cNvPr id="3" name="Holder 3"/>
          <p:cNvSpPr>
            <a:spLocks noGrp="1"/>
          </p:cNvSpPr>
          <p:nvPr>
            <p:ph sz="half" idx="2"/>
          </p:nvPr>
        </p:nvSpPr>
        <p:spPr>
          <a:xfrm>
            <a:off x="587375" y="1829117"/>
            <a:ext cx="2438400" cy="3593465"/>
          </a:xfrm>
          <a:prstGeom prst="rect">
            <a:avLst/>
          </a:prstGeom>
        </p:spPr>
        <p:txBody>
          <a:bodyPr wrap="square" lIns="0" tIns="0" rIns="0" bIns="0">
            <a:spAutoFit/>
          </a:bodyPr>
          <a:lstStyle>
            <a:lvl1pPr>
              <a:defRPr sz="1800" b="1" i="0">
                <a:solidFill>
                  <a:schemeClr val="bg1"/>
                </a:solidFill>
                <a:latin typeface="Arial"/>
                <a:cs typeface="Arial"/>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Carlito"/>
                <a:cs typeface="Carlito"/>
              </a:defRPr>
            </a:lvl1pPr>
          </a:lstStyle>
          <a:p>
            <a:pPr marL="38100">
              <a:lnSpc>
                <a:spcPts val="1240"/>
              </a:lnSpc>
            </a:pPr>
            <a:fld id="{81D60167-4931-47E6-BA6A-407CBD079E47}" type="slidenum">
              <a:rPr spc="-25" dirty="0"/>
              <a:t>‹Nº›</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Carlito"/>
                <a:cs typeface="Carlito"/>
              </a:defRPr>
            </a:lvl1pPr>
          </a:lstStyle>
          <a:p>
            <a:pPr marL="38100">
              <a:lnSpc>
                <a:spcPts val="1240"/>
              </a:lnSpc>
            </a:pPr>
            <a:fld id="{81D60167-4931-47E6-BA6A-407CBD079E47}" type="slidenum">
              <a:rPr spc="-25" dirty="0"/>
              <a:t>‹Nº›</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Carlito"/>
                <a:cs typeface="Carlito"/>
              </a:defRPr>
            </a:lvl1pPr>
          </a:lstStyle>
          <a:p>
            <a:pPr marL="38100">
              <a:lnSpc>
                <a:spcPts val="1240"/>
              </a:lnSpc>
            </a:pPr>
            <a:fld id="{81D60167-4931-47E6-BA6A-407CBD079E47}" type="slidenum">
              <a:rPr spc="-25" dirty="0"/>
              <a:t>‹Nº›</a:t>
            </a:fld>
            <a:endParaRPr spc="-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EBA0B386-5DD3-4A54-A6F8-63BBE440EA50}" type="datetimeFigureOut">
              <a:rPr lang="es-MX" smtClean="0"/>
              <a:t>29/04/2024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50877A4-70D3-4829-A008-1D2FC6A3CDFD}" type="slidenum">
              <a:rPr lang="es-MX" smtClean="0"/>
              <a:t>‹Nº›</a:t>
            </a:fld>
            <a:endParaRPr lang="es-MX"/>
          </a:p>
        </p:txBody>
      </p: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1927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E6E6E6"/>
          </a:solidFill>
        </p:spPr>
        <p:txBody>
          <a:bodyPr wrap="square" lIns="0" tIns="0" rIns="0" bIns="0" rtlCol="0"/>
          <a:lstStyle/>
          <a:p>
            <a:endParaRPr/>
          </a:p>
        </p:txBody>
      </p:sp>
      <p:sp>
        <p:nvSpPr>
          <p:cNvPr id="2" name="Holder 2"/>
          <p:cNvSpPr>
            <a:spLocks noGrp="1"/>
          </p:cNvSpPr>
          <p:nvPr>
            <p:ph type="title"/>
          </p:nvPr>
        </p:nvSpPr>
        <p:spPr>
          <a:xfrm>
            <a:off x="339407" y="285750"/>
            <a:ext cx="8465185" cy="695960"/>
          </a:xfrm>
          <a:prstGeom prst="rect">
            <a:avLst/>
          </a:prstGeom>
        </p:spPr>
        <p:txBody>
          <a:bodyPr wrap="square" lIns="0" tIns="0" rIns="0" bIns="0">
            <a:spAutoFit/>
          </a:bodyPr>
          <a:lstStyle>
            <a:lvl1pPr>
              <a:defRPr sz="3000" b="1" i="0">
                <a:solidFill>
                  <a:schemeClr val="bg1"/>
                </a:solidFill>
                <a:latin typeface="Arial"/>
                <a:cs typeface="Arial"/>
              </a:defRPr>
            </a:lvl1pPr>
          </a:lstStyle>
          <a:p>
            <a:endParaRPr/>
          </a:p>
        </p:txBody>
      </p:sp>
      <p:sp>
        <p:nvSpPr>
          <p:cNvPr id="3" name="Holder 3"/>
          <p:cNvSpPr>
            <a:spLocks noGrp="1"/>
          </p:cNvSpPr>
          <p:nvPr>
            <p:ph type="body" idx="1"/>
          </p:nvPr>
        </p:nvSpPr>
        <p:spPr>
          <a:xfrm>
            <a:off x="622617" y="1294765"/>
            <a:ext cx="7898764" cy="1899285"/>
          </a:xfrm>
          <a:prstGeom prst="rect">
            <a:avLst/>
          </a:prstGeom>
        </p:spPr>
        <p:txBody>
          <a:bodyPr wrap="square" lIns="0" tIns="0" rIns="0" bIns="0">
            <a:spAutoFit/>
          </a:bodyPr>
          <a:lstStyle>
            <a:lvl1pPr>
              <a:defRPr sz="18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6" name="Holder 6"/>
          <p:cNvSpPr>
            <a:spLocks noGrp="1"/>
          </p:cNvSpPr>
          <p:nvPr>
            <p:ph type="sldNum" sz="quarter" idx="7"/>
          </p:nvPr>
        </p:nvSpPr>
        <p:spPr>
          <a:xfrm>
            <a:off x="8541131" y="6556375"/>
            <a:ext cx="317500" cy="177800"/>
          </a:xfrm>
          <a:prstGeom prst="rect">
            <a:avLst/>
          </a:prstGeom>
        </p:spPr>
        <p:txBody>
          <a:bodyPr wrap="square" lIns="0" tIns="0" rIns="0" bIns="0">
            <a:spAutoFit/>
          </a:bodyPr>
          <a:lstStyle>
            <a:lvl1pPr>
              <a:defRPr sz="1200" b="0" i="0">
                <a:solidFill>
                  <a:schemeClr val="bg1"/>
                </a:solidFill>
                <a:latin typeface="Carlito"/>
                <a:cs typeface="Carlito"/>
              </a:defRPr>
            </a:lvl1pPr>
          </a:lstStyle>
          <a:p>
            <a:pPr marL="38100">
              <a:lnSpc>
                <a:spcPts val="1240"/>
              </a:lnSpc>
            </a:pPr>
            <a:fld id="{81D60167-4931-47E6-BA6A-407CBD079E47}" type="slidenum">
              <a:rPr spc="-25" dirty="0"/>
              <a:t>‹Nº›</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jp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g"/><Relationship Id="rId7"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jp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2.jp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jpg"/><Relationship Id="rId11" Type="http://schemas.openxmlformats.org/officeDocument/2006/relationships/image" Target="../media/image42.png"/><Relationship Id="rId5" Type="http://schemas.openxmlformats.org/officeDocument/2006/relationships/image" Target="../media/image1.jpg"/><Relationship Id="rId10" Type="http://schemas.openxmlformats.org/officeDocument/2006/relationships/image" Target="../media/image41.png"/><Relationship Id="rId4" Type="http://schemas.openxmlformats.org/officeDocument/2006/relationships/image" Target="../media/image3.jp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10" Type="http://schemas.openxmlformats.org/officeDocument/2006/relationships/image" Target="../media/image48.png"/><Relationship Id="rId4" Type="http://schemas.openxmlformats.org/officeDocument/2006/relationships/image" Target="../media/image3.jp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jpg"/><Relationship Id="rId7" Type="http://schemas.openxmlformats.org/officeDocument/2006/relationships/diagramLayout" Target="../diagrams/layout5.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Data" Target="../diagrams/data5.xml"/><Relationship Id="rId11" Type="http://schemas.openxmlformats.org/officeDocument/2006/relationships/image" Target="../media/image49.png"/><Relationship Id="rId5" Type="http://schemas.openxmlformats.org/officeDocument/2006/relationships/image" Target="../media/image2.jpg"/><Relationship Id="rId10" Type="http://schemas.microsoft.com/office/2007/relationships/diagramDrawing" Target="../diagrams/drawing5.xml"/><Relationship Id="rId4" Type="http://schemas.openxmlformats.org/officeDocument/2006/relationships/image" Target="../media/image1.jp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3.jp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35.png"/><Relationship Id="rId16" Type="http://schemas.openxmlformats.org/officeDocument/2006/relationships/image" Target="../media/image59.png"/><Relationship Id="rId20"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2.jp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1.jpg"/><Relationship Id="rId9" Type="http://schemas.openxmlformats.org/officeDocument/2006/relationships/image" Target="../media/image52.pn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5.jpg"/><Relationship Id="rId7" Type="http://schemas.openxmlformats.org/officeDocument/2006/relationships/diagramData" Target="../diagrams/data6.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7.png"/><Relationship Id="rId11" Type="http://schemas.microsoft.com/office/2007/relationships/diagramDrawing" Target="../diagrams/drawing6.xml"/><Relationship Id="rId5" Type="http://schemas.openxmlformats.org/officeDocument/2006/relationships/image" Target="../media/image3.jpg"/><Relationship Id="rId10" Type="http://schemas.openxmlformats.org/officeDocument/2006/relationships/diagramColors" Target="../diagrams/colors6.xml"/><Relationship Id="rId4" Type="http://schemas.openxmlformats.org/officeDocument/2006/relationships/image" Target="../media/image2.jpg"/><Relationship Id="rId9"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jp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3.jp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3.jp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2.jpg"/><Relationship Id="rId7" Type="http://schemas.openxmlformats.org/officeDocument/2006/relationships/diagramLayout" Target="../diagrams/layout7.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Data" Target="../diagrams/data7.xml"/><Relationship Id="rId11" Type="http://schemas.openxmlformats.org/officeDocument/2006/relationships/image" Target="../media/image73.gif"/><Relationship Id="rId5" Type="http://schemas.openxmlformats.org/officeDocument/2006/relationships/image" Target="../media/image8.png"/><Relationship Id="rId10" Type="http://schemas.microsoft.com/office/2007/relationships/diagramDrawing" Target="../diagrams/drawing7.xml"/><Relationship Id="rId4" Type="http://schemas.openxmlformats.org/officeDocument/2006/relationships/image" Target="../media/image3.jpg"/><Relationship Id="rId9" Type="http://schemas.openxmlformats.org/officeDocument/2006/relationships/diagramColors" Target="../diagrams/colors7.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5.jp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jpg"/><Relationship Id="rId7" Type="http://schemas.openxmlformats.org/officeDocument/2006/relationships/image" Target="../media/image77.pn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1.jpg"/><Relationship Id="rId4" Type="http://schemas.openxmlformats.org/officeDocument/2006/relationships/image" Target="../media/image2.jpg"/><Relationship Id="rId9"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2.jp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5.jp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3.jp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1.jpg"/></Relationships>
</file>

<file path=ppt/slides/_rels/slide3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8.xml"/><Relationship Id="rId7" Type="http://schemas.openxmlformats.org/officeDocument/2006/relationships/image" Target="../media/image9.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6.jpe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8.png"/><Relationship Id="rId10" Type="http://schemas.openxmlformats.org/officeDocument/2006/relationships/image" Target="../media/image103.png"/><Relationship Id="rId4" Type="http://schemas.openxmlformats.org/officeDocument/2006/relationships/image" Target="../media/image7.png"/><Relationship Id="rId9"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8.gif"/><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9.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10.png"/><Relationship Id="rId7" Type="http://schemas.openxmlformats.org/officeDocument/2006/relationships/image" Target="../media/image9.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2.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14.png"/><Relationship Id="rId7" Type="http://schemas.openxmlformats.org/officeDocument/2006/relationships/image" Target="../media/image9.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6.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6.jpe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6.jpeg"/><Relationship Id="rId3" Type="http://schemas.openxmlformats.org/officeDocument/2006/relationships/image" Target="../media/image113.png"/><Relationship Id="rId7" Type="http://schemas.openxmlformats.org/officeDocument/2006/relationships/image" Target="../media/image115.png"/><Relationship Id="rId12" Type="http://schemas.openxmlformats.org/officeDocument/2006/relationships/image" Target="../media/image9.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8.png"/><Relationship Id="rId5" Type="http://schemas.openxmlformats.org/officeDocument/2006/relationships/image" Target="../media/image110.png"/><Relationship Id="rId10" Type="http://schemas.openxmlformats.org/officeDocument/2006/relationships/image" Target="../media/image7.png"/><Relationship Id="rId4" Type="http://schemas.openxmlformats.org/officeDocument/2006/relationships/image" Target="../media/image114.png"/><Relationship Id="rId9" Type="http://schemas.openxmlformats.org/officeDocument/2006/relationships/image" Target="../media/image117.png"/><Relationship Id="rId14" Type="http://schemas.openxmlformats.org/officeDocument/2006/relationships/image" Target="../media/image108.gif"/></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22.jp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2.jpg"/><Relationship Id="rId5" Type="http://schemas.openxmlformats.org/officeDocument/2006/relationships/image" Target="../media/image121.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diagramData" Target="../diagrams/data1.xml"/><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0" Type="http://schemas.openxmlformats.org/officeDocument/2006/relationships/diagramData" Target="../diagrams/data4.xml"/><Relationship Id="rId4" Type="http://schemas.openxmlformats.org/officeDocument/2006/relationships/image" Target="../media/image9.png"/><Relationship Id="rId9" Type="http://schemas.microsoft.com/office/2007/relationships/diagramDrawing" Target="../diagrams/drawing3.xml"/><Relationship Id="rId14"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3.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2.jp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0" y="0"/>
            <a:ext cx="9144000" cy="276859"/>
          </a:xfrm>
          <a:prstGeom prst="rect">
            <a:avLst/>
          </a:prstGeom>
        </p:spPr>
      </p:pic>
      <p:sp>
        <p:nvSpPr>
          <p:cNvPr id="5" name="object 5"/>
          <p:cNvSpPr txBox="1"/>
          <p:nvPr/>
        </p:nvSpPr>
        <p:spPr>
          <a:xfrm>
            <a:off x="2063495" y="2587625"/>
            <a:ext cx="5437505" cy="269240"/>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990033"/>
                </a:solidFill>
                <a:latin typeface="Arial"/>
                <a:cs typeface="Arial"/>
              </a:rPr>
              <a:t>PROCESO</a:t>
            </a:r>
            <a:r>
              <a:rPr sz="1600" b="1" spc="-45" dirty="0">
                <a:solidFill>
                  <a:srgbClr val="990033"/>
                </a:solidFill>
                <a:latin typeface="Arial"/>
                <a:cs typeface="Arial"/>
              </a:rPr>
              <a:t> </a:t>
            </a:r>
            <a:r>
              <a:rPr sz="1600" b="1" dirty="0">
                <a:solidFill>
                  <a:srgbClr val="990033"/>
                </a:solidFill>
                <a:latin typeface="Arial"/>
                <a:cs typeface="Arial"/>
              </a:rPr>
              <a:t>ELECTORAL</a:t>
            </a:r>
            <a:r>
              <a:rPr sz="1600" b="1" spc="-50" dirty="0">
                <a:solidFill>
                  <a:srgbClr val="990033"/>
                </a:solidFill>
                <a:latin typeface="Arial"/>
                <a:cs typeface="Arial"/>
              </a:rPr>
              <a:t> </a:t>
            </a:r>
            <a:r>
              <a:rPr sz="1600" b="1" dirty="0">
                <a:solidFill>
                  <a:srgbClr val="990033"/>
                </a:solidFill>
                <a:latin typeface="Arial"/>
                <a:cs typeface="Arial"/>
              </a:rPr>
              <a:t>LOCAL</a:t>
            </a:r>
            <a:r>
              <a:rPr sz="1600" b="1" spc="-35" dirty="0">
                <a:solidFill>
                  <a:srgbClr val="990033"/>
                </a:solidFill>
                <a:latin typeface="Arial"/>
                <a:cs typeface="Arial"/>
              </a:rPr>
              <a:t> </a:t>
            </a:r>
            <a:r>
              <a:rPr sz="1600" b="1" dirty="0">
                <a:solidFill>
                  <a:srgbClr val="990033"/>
                </a:solidFill>
                <a:latin typeface="Arial"/>
                <a:cs typeface="Arial"/>
              </a:rPr>
              <a:t>ORDINARIO</a:t>
            </a:r>
            <a:r>
              <a:rPr sz="1600" b="1" spc="-10" dirty="0">
                <a:solidFill>
                  <a:srgbClr val="990033"/>
                </a:solidFill>
                <a:latin typeface="Arial"/>
                <a:cs typeface="Arial"/>
              </a:rPr>
              <a:t> </a:t>
            </a:r>
            <a:r>
              <a:rPr sz="1600" b="1" dirty="0">
                <a:solidFill>
                  <a:srgbClr val="990033"/>
                </a:solidFill>
                <a:latin typeface="Arial"/>
                <a:cs typeface="Arial"/>
              </a:rPr>
              <a:t>2023</a:t>
            </a:r>
            <a:r>
              <a:rPr sz="1600" b="1" spc="-10" dirty="0">
                <a:solidFill>
                  <a:srgbClr val="990033"/>
                </a:solidFill>
                <a:latin typeface="Arial"/>
                <a:cs typeface="Arial"/>
              </a:rPr>
              <a:t> </a:t>
            </a:r>
            <a:r>
              <a:rPr sz="1600" b="1" dirty="0">
                <a:solidFill>
                  <a:srgbClr val="990033"/>
                </a:solidFill>
                <a:latin typeface="Arial"/>
                <a:cs typeface="Arial"/>
              </a:rPr>
              <a:t>-</a:t>
            </a:r>
            <a:r>
              <a:rPr sz="1600" b="1" spc="-45" dirty="0">
                <a:solidFill>
                  <a:srgbClr val="990033"/>
                </a:solidFill>
                <a:latin typeface="Arial"/>
                <a:cs typeface="Arial"/>
              </a:rPr>
              <a:t> </a:t>
            </a:r>
            <a:r>
              <a:rPr sz="1600" b="1" spc="-20" dirty="0">
                <a:solidFill>
                  <a:srgbClr val="990033"/>
                </a:solidFill>
                <a:latin typeface="Arial"/>
                <a:cs typeface="Arial"/>
              </a:rPr>
              <a:t>2024</a:t>
            </a:r>
            <a:endParaRPr sz="1600">
              <a:latin typeface="Arial"/>
              <a:cs typeface="Arial"/>
            </a:endParaRPr>
          </a:p>
        </p:txBody>
      </p:sp>
      <p:pic>
        <p:nvPicPr>
          <p:cNvPr id="6" name="object 6"/>
          <p:cNvPicPr/>
          <p:nvPr/>
        </p:nvPicPr>
        <p:blipFill>
          <a:blip r:embed="rId5" cstate="print"/>
          <a:stretch>
            <a:fillRect/>
          </a:stretch>
        </p:blipFill>
        <p:spPr>
          <a:xfrm>
            <a:off x="2019300" y="2938779"/>
            <a:ext cx="5521959" cy="3241039"/>
          </a:xfrm>
          <a:prstGeom prst="rect">
            <a:avLst/>
          </a:prstGeom>
        </p:spPr>
      </p:pic>
      <p:sp>
        <p:nvSpPr>
          <p:cNvPr id="7" name="object 7"/>
          <p:cNvSpPr/>
          <p:nvPr/>
        </p:nvSpPr>
        <p:spPr>
          <a:xfrm>
            <a:off x="828039" y="365759"/>
            <a:ext cx="8107680" cy="2105660"/>
          </a:xfrm>
          <a:custGeom>
            <a:avLst/>
            <a:gdLst/>
            <a:ahLst/>
            <a:cxnLst/>
            <a:rect l="l" t="t" r="r" b="b"/>
            <a:pathLst>
              <a:path w="8107680" h="2105660">
                <a:moveTo>
                  <a:pt x="8107680" y="0"/>
                </a:moveTo>
                <a:lnTo>
                  <a:pt x="350951" y="0"/>
                </a:lnTo>
                <a:lnTo>
                  <a:pt x="303329" y="3203"/>
                </a:lnTo>
                <a:lnTo>
                  <a:pt x="257654" y="12534"/>
                </a:lnTo>
                <a:lnTo>
                  <a:pt x="214344" y="27574"/>
                </a:lnTo>
                <a:lnTo>
                  <a:pt x="173818" y="47907"/>
                </a:lnTo>
                <a:lnTo>
                  <a:pt x="136494" y="73113"/>
                </a:lnTo>
                <a:lnTo>
                  <a:pt x="102790" y="102774"/>
                </a:lnTo>
                <a:lnTo>
                  <a:pt x="73124" y="136473"/>
                </a:lnTo>
                <a:lnTo>
                  <a:pt x="47914" y="173792"/>
                </a:lnTo>
                <a:lnTo>
                  <a:pt x="27579" y="214312"/>
                </a:lnTo>
                <a:lnTo>
                  <a:pt x="12536" y="257615"/>
                </a:lnTo>
                <a:lnTo>
                  <a:pt x="3203" y="303284"/>
                </a:lnTo>
                <a:lnTo>
                  <a:pt x="0" y="350900"/>
                </a:lnTo>
                <a:lnTo>
                  <a:pt x="0" y="2105660"/>
                </a:lnTo>
                <a:lnTo>
                  <a:pt x="7756779" y="2105660"/>
                </a:lnTo>
                <a:lnTo>
                  <a:pt x="7804395" y="2102456"/>
                </a:lnTo>
                <a:lnTo>
                  <a:pt x="7850064" y="2093125"/>
                </a:lnTo>
                <a:lnTo>
                  <a:pt x="7893367" y="2078085"/>
                </a:lnTo>
                <a:lnTo>
                  <a:pt x="7933887" y="2057752"/>
                </a:lnTo>
                <a:lnTo>
                  <a:pt x="7971206" y="2032546"/>
                </a:lnTo>
                <a:lnTo>
                  <a:pt x="8004905" y="2002885"/>
                </a:lnTo>
                <a:lnTo>
                  <a:pt x="8034566" y="1969186"/>
                </a:lnTo>
                <a:lnTo>
                  <a:pt x="8059772" y="1931867"/>
                </a:lnTo>
                <a:lnTo>
                  <a:pt x="8080105" y="1891347"/>
                </a:lnTo>
                <a:lnTo>
                  <a:pt x="8095145" y="1848044"/>
                </a:lnTo>
                <a:lnTo>
                  <a:pt x="8104476" y="1802375"/>
                </a:lnTo>
                <a:lnTo>
                  <a:pt x="8107680" y="1754759"/>
                </a:lnTo>
                <a:lnTo>
                  <a:pt x="8107680" y="0"/>
                </a:lnTo>
                <a:close/>
              </a:path>
            </a:pathLst>
          </a:custGeom>
          <a:solidFill>
            <a:srgbClr val="7B124B"/>
          </a:solidFill>
        </p:spPr>
        <p:txBody>
          <a:bodyPr wrap="square" lIns="0" tIns="0" rIns="0" bIns="0" rtlCol="0"/>
          <a:lstStyle/>
          <a:p>
            <a:endParaRPr/>
          </a:p>
        </p:txBody>
      </p:sp>
      <p:sp>
        <p:nvSpPr>
          <p:cNvPr id="8" name="object 8"/>
          <p:cNvSpPr txBox="1">
            <a:spLocks noGrp="1"/>
          </p:cNvSpPr>
          <p:nvPr>
            <p:ph type="title"/>
          </p:nvPr>
        </p:nvSpPr>
        <p:spPr>
          <a:xfrm>
            <a:off x="1254760" y="710565"/>
            <a:ext cx="7257415" cy="1397635"/>
          </a:xfrm>
          <a:prstGeom prst="rect">
            <a:avLst/>
          </a:prstGeom>
        </p:spPr>
        <p:txBody>
          <a:bodyPr vert="horz" wrap="square" lIns="0" tIns="12700" rIns="0" bIns="0" rtlCol="0">
            <a:spAutoFit/>
          </a:bodyPr>
          <a:lstStyle/>
          <a:p>
            <a:pPr marL="12065" marR="5080" algn="ctr">
              <a:lnSpc>
                <a:spcPct val="100000"/>
              </a:lnSpc>
              <a:spcBef>
                <a:spcPts val="100"/>
              </a:spcBef>
            </a:pPr>
            <a:r>
              <a:rPr b="0" dirty="0">
                <a:latin typeface="Arial"/>
                <a:cs typeface="Arial"/>
              </a:rPr>
              <a:t>Lineamientos</a:t>
            </a:r>
            <a:r>
              <a:rPr b="0" spc="-30" dirty="0">
                <a:latin typeface="Arial"/>
                <a:cs typeface="Arial"/>
              </a:rPr>
              <a:t> </a:t>
            </a:r>
            <a:r>
              <a:rPr b="0" dirty="0">
                <a:latin typeface="Arial"/>
                <a:cs typeface="Arial"/>
              </a:rPr>
              <a:t>para</a:t>
            </a:r>
            <a:r>
              <a:rPr b="0" spc="-45" dirty="0">
                <a:latin typeface="Arial"/>
                <a:cs typeface="Arial"/>
              </a:rPr>
              <a:t> </a:t>
            </a:r>
            <a:r>
              <a:rPr b="0" dirty="0">
                <a:latin typeface="Arial"/>
                <a:cs typeface="Arial"/>
              </a:rPr>
              <a:t>el</a:t>
            </a:r>
            <a:r>
              <a:rPr b="0" spc="-45" dirty="0">
                <a:latin typeface="Arial"/>
                <a:cs typeface="Arial"/>
              </a:rPr>
              <a:t> </a:t>
            </a:r>
            <a:r>
              <a:rPr b="0" dirty="0">
                <a:latin typeface="Arial"/>
                <a:cs typeface="Arial"/>
              </a:rPr>
              <a:t>desarrollo</a:t>
            </a:r>
            <a:r>
              <a:rPr b="0" spc="-30" dirty="0">
                <a:latin typeface="Arial"/>
                <a:cs typeface="Arial"/>
              </a:rPr>
              <a:t> </a:t>
            </a:r>
            <a:r>
              <a:rPr b="0" dirty="0">
                <a:latin typeface="Arial"/>
                <a:cs typeface="Arial"/>
              </a:rPr>
              <a:t>de</a:t>
            </a:r>
            <a:r>
              <a:rPr b="0" spc="-60" dirty="0">
                <a:latin typeface="Arial"/>
                <a:cs typeface="Arial"/>
              </a:rPr>
              <a:t> </a:t>
            </a:r>
            <a:r>
              <a:rPr b="0" spc="-25" dirty="0">
                <a:latin typeface="Arial"/>
                <a:cs typeface="Arial"/>
              </a:rPr>
              <a:t>las </a:t>
            </a:r>
            <a:r>
              <a:rPr b="0" dirty="0">
                <a:latin typeface="Arial"/>
                <a:cs typeface="Arial"/>
              </a:rPr>
              <a:t>Sesiones</a:t>
            </a:r>
            <a:r>
              <a:rPr b="0" spc="-25" dirty="0">
                <a:latin typeface="Arial"/>
                <a:cs typeface="Arial"/>
              </a:rPr>
              <a:t> </a:t>
            </a:r>
            <a:r>
              <a:rPr b="0" dirty="0">
                <a:latin typeface="Arial"/>
                <a:cs typeface="Arial"/>
              </a:rPr>
              <a:t>Permanentes</a:t>
            </a:r>
            <a:r>
              <a:rPr b="0" spc="-40" dirty="0">
                <a:latin typeface="Arial"/>
                <a:cs typeface="Arial"/>
              </a:rPr>
              <a:t> </a:t>
            </a:r>
            <a:r>
              <a:rPr b="0" dirty="0">
                <a:latin typeface="Arial"/>
                <a:cs typeface="Arial"/>
              </a:rPr>
              <a:t>de</a:t>
            </a:r>
            <a:r>
              <a:rPr b="0" spc="-55" dirty="0">
                <a:latin typeface="Arial"/>
                <a:cs typeface="Arial"/>
              </a:rPr>
              <a:t> </a:t>
            </a:r>
            <a:r>
              <a:rPr b="0" dirty="0">
                <a:latin typeface="Arial"/>
                <a:cs typeface="Arial"/>
              </a:rPr>
              <a:t>Cómputo</a:t>
            </a:r>
            <a:r>
              <a:rPr b="0" spc="-25" dirty="0">
                <a:latin typeface="Arial"/>
                <a:cs typeface="Arial"/>
              </a:rPr>
              <a:t> </a:t>
            </a:r>
            <a:r>
              <a:rPr b="0" dirty="0">
                <a:latin typeface="Arial"/>
                <a:cs typeface="Arial"/>
              </a:rPr>
              <a:t>en</a:t>
            </a:r>
            <a:r>
              <a:rPr b="0" spc="-50" dirty="0">
                <a:latin typeface="Arial"/>
                <a:cs typeface="Arial"/>
              </a:rPr>
              <a:t> </a:t>
            </a:r>
            <a:r>
              <a:rPr b="0" spc="-25" dirty="0">
                <a:latin typeface="Arial"/>
                <a:cs typeface="Arial"/>
              </a:rPr>
              <a:t>los </a:t>
            </a:r>
            <a:r>
              <a:rPr b="0" dirty="0">
                <a:latin typeface="Arial"/>
                <a:cs typeface="Arial"/>
              </a:rPr>
              <a:t>Consejos</a:t>
            </a:r>
            <a:r>
              <a:rPr b="0" spc="-55" dirty="0">
                <a:latin typeface="Arial"/>
                <a:cs typeface="Arial"/>
              </a:rPr>
              <a:t> </a:t>
            </a:r>
            <a:r>
              <a:rPr b="0" dirty="0">
                <a:latin typeface="Arial"/>
                <a:cs typeface="Arial"/>
              </a:rPr>
              <a:t>Electorales</a:t>
            </a:r>
            <a:r>
              <a:rPr b="0" spc="-75" dirty="0">
                <a:latin typeface="Arial"/>
                <a:cs typeface="Arial"/>
              </a:rPr>
              <a:t> </a:t>
            </a:r>
            <a:r>
              <a:rPr b="0" dirty="0">
                <a:latin typeface="Arial"/>
                <a:cs typeface="Arial"/>
              </a:rPr>
              <a:t>Distritales</a:t>
            </a:r>
            <a:r>
              <a:rPr b="0" spc="-55" dirty="0">
                <a:latin typeface="Arial"/>
                <a:cs typeface="Arial"/>
              </a:rPr>
              <a:t> </a:t>
            </a:r>
            <a:r>
              <a:rPr b="0" spc="-10" dirty="0">
                <a:latin typeface="Arial"/>
                <a:cs typeface="Arial"/>
              </a:rPr>
              <a:t>(CED)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124460" y="6263640"/>
            <a:ext cx="9019540" cy="594357"/>
          </a:xfrm>
          <a:prstGeom prst="rect">
            <a:avLst/>
          </a:prstGeom>
        </p:spPr>
      </p:pic>
      <p:pic>
        <p:nvPicPr>
          <p:cNvPr id="4" name="object 4"/>
          <p:cNvPicPr/>
          <p:nvPr/>
        </p:nvPicPr>
        <p:blipFill>
          <a:blip r:embed="rId4" cstate="print"/>
          <a:stretch>
            <a:fillRect/>
          </a:stretch>
        </p:blipFill>
        <p:spPr>
          <a:xfrm>
            <a:off x="0" y="0"/>
            <a:ext cx="9144000" cy="276859"/>
          </a:xfrm>
          <a:prstGeom prst="rect">
            <a:avLst/>
          </a:prstGeom>
        </p:spPr>
      </p:pic>
      <p:sp>
        <p:nvSpPr>
          <p:cNvPr id="5" name="object 5"/>
          <p:cNvSpPr/>
          <p:nvPr/>
        </p:nvSpPr>
        <p:spPr>
          <a:xfrm>
            <a:off x="828039" y="365759"/>
            <a:ext cx="8107680" cy="520700"/>
          </a:xfrm>
          <a:custGeom>
            <a:avLst/>
            <a:gdLst/>
            <a:ahLst/>
            <a:cxnLst/>
            <a:rect l="l" t="t" r="r" b="b"/>
            <a:pathLst>
              <a:path w="8107680" h="520700">
                <a:moveTo>
                  <a:pt x="8107680" y="0"/>
                </a:moveTo>
                <a:lnTo>
                  <a:pt x="86791" y="0"/>
                </a:lnTo>
                <a:lnTo>
                  <a:pt x="53010" y="6820"/>
                </a:lnTo>
                <a:lnTo>
                  <a:pt x="25422" y="25415"/>
                </a:lnTo>
                <a:lnTo>
                  <a:pt x="6821" y="52988"/>
                </a:lnTo>
                <a:lnTo>
                  <a:pt x="0" y="86740"/>
                </a:lnTo>
                <a:lnTo>
                  <a:pt x="0" y="520700"/>
                </a:lnTo>
                <a:lnTo>
                  <a:pt x="8020938" y="520700"/>
                </a:lnTo>
                <a:lnTo>
                  <a:pt x="8054691" y="513879"/>
                </a:lnTo>
                <a:lnTo>
                  <a:pt x="8082264" y="495284"/>
                </a:lnTo>
                <a:lnTo>
                  <a:pt x="8100859" y="467711"/>
                </a:lnTo>
                <a:lnTo>
                  <a:pt x="8107680" y="433959"/>
                </a:lnTo>
                <a:lnTo>
                  <a:pt x="8107680" y="0"/>
                </a:lnTo>
                <a:close/>
              </a:path>
            </a:pathLst>
          </a:custGeom>
          <a:solidFill>
            <a:srgbClr val="7B124B"/>
          </a:solidFill>
        </p:spPr>
        <p:txBody>
          <a:bodyPr wrap="square" lIns="0" tIns="0" rIns="0" bIns="0" rtlCol="0"/>
          <a:lstStyle/>
          <a:p>
            <a:endParaRPr/>
          </a:p>
        </p:txBody>
      </p:sp>
      <p:sp>
        <p:nvSpPr>
          <p:cNvPr id="6" name="object 6"/>
          <p:cNvSpPr txBox="1">
            <a:spLocks noGrp="1"/>
          </p:cNvSpPr>
          <p:nvPr>
            <p:ph type="title"/>
          </p:nvPr>
        </p:nvSpPr>
        <p:spPr>
          <a:prstGeom prst="rect">
            <a:avLst/>
          </a:prstGeom>
        </p:spPr>
        <p:txBody>
          <a:bodyPr vert="horz" wrap="square" lIns="0" tIns="150240" rIns="0" bIns="0" rtlCol="0">
            <a:spAutoFit/>
          </a:bodyPr>
          <a:lstStyle/>
          <a:p>
            <a:pPr marL="1131570">
              <a:lnSpc>
                <a:spcPct val="100000"/>
              </a:lnSpc>
              <a:spcBef>
                <a:spcPts val="100"/>
              </a:spcBef>
            </a:pPr>
            <a:r>
              <a:rPr sz="2400" b="0" dirty="0">
                <a:latin typeface="Arial"/>
                <a:cs typeface="Arial"/>
              </a:rPr>
              <a:t>Planeación</a:t>
            </a:r>
            <a:r>
              <a:rPr sz="2400" b="0" spc="-90" dirty="0">
                <a:latin typeface="Arial"/>
                <a:cs typeface="Arial"/>
              </a:rPr>
              <a:t> </a:t>
            </a:r>
            <a:r>
              <a:rPr sz="2400" b="0" dirty="0">
                <a:latin typeface="Arial"/>
                <a:cs typeface="Arial"/>
              </a:rPr>
              <a:t>de</a:t>
            </a:r>
            <a:r>
              <a:rPr sz="2400" b="0" spc="-65" dirty="0">
                <a:latin typeface="Arial"/>
                <a:cs typeface="Arial"/>
              </a:rPr>
              <a:t> </a:t>
            </a:r>
            <a:r>
              <a:rPr sz="2400" b="0" dirty="0">
                <a:latin typeface="Arial"/>
                <a:cs typeface="Arial"/>
              </a:rPr>
              <a:t>escenarios</a:t>
            </a:r>
            <a:r>
              <a:rPr sz="2400" b="0" spc="-90" dirty="0">
                <a:latin typeface="Arial"/>
                <a:cs typeface="Arial"/>
              </a:rPr>
              <a:t> </a:t>
            </a:r>
            <a:r>
              <a:rPr sz="2400" b="0" dirty="0">
                <a:latin typeface="Arial"/>
                <a:cs typeface="Arial"/>
              </a:rPr>
              <a:t>y</a:t>
            </a:r>
            <a:r>
              <a:rPr sz="2400" b="0" spc="-65" dirty="0">
                <a:latin typeface="Arial"/>
                <a:cs typeface="Arial"/>
              </a:rPr>
              <a:t> </a:t>
            </a:r>
            <a:r>
              <a:rPr sz="2400" b="0" dirty="0">
                <a:latin typeface="Arial"/>
                <a:cs typeface="Arial"/>
              </a:rPr>
              <a:t>medidas</a:t>
            </a:r>
            <a:r>
              <a:rPr sz="2400" b="0" spc="-95" dirty="0">
                <a:latin typeface="Arial"/>
                <a:cs typeface="Arial"/>
              </a:rPr>
              <a:t> </a:t>
            </a:r>
            <a:r>
              <a:rPr sz="2400" b="0" dirty="0">
                <a:latin typeface="Arial"/>
                <a:cs typeface="Arial"/>
              </a:rPr>
              <a:t>de</a:t>
            </a:r>
            <a:r>
              <a:rPr sz="2400" b="0" spc="-65" dirty="0">
                <a:latin typeface="Arial"/>
                <a:cs typeface="Arial"/>
              </a:rPr>
              <a:t> </a:t>
            </a:r>
            <a:r>
              <a:rPr sz="2400" b="0" spc="-10" dirty="0">
                <a:latin typeface="Arial"/>
                <a:cs typeface="Arial"/>
              </a:rPr>
              <a:t>seguridad</a:t>
            </a:r>
            <a:endParaRPr sz="2400">
              <a:latin typeface="Arial"/>
              <a:cs typeface="Arial"/>
            </a:endParaRPr>
          </a:p>
        </p:txBody>
      </p:sp>
      <p:grpSp>
        <p:nvGrpSpPr>
          <p:cNvPr id="7" name="object 7"/>
          <p:cNvGrpSpPr/>
          <p:nvPr/>
        </p:nvGrpSpPr>
        <p:grpSpPr>
          <a:xfrm>
            <a:off x="614680" y="1000760"/>
            <a:ext cx="8440420" cy="1130300"/>
            <a:chOff x="614680" y="1000760"/>
            <a:chExt cx="8440420" cy="1130300"/>
          </a:xfrm>
        </p:grpSpPr>
        <p:sp>
          <p:nvSpPr>
            <p:cNvPr id="8" name="object 8"/>
            <p:cNvSpPr/>
            <p:nvPr/>
          </p:nvSpPr>
          <p:spPr>
            <a:xfrm>
              <a:off x="621030" y="1007110"/>
              <a:ext cx="8427720" cy="1117600"/>
            </a:xfrm>
            <a:custGeom>
              <a:avLst/>
              <a:gdLst/>
              <a:ahLst/>
              <a:cxnLst/>
              <a:rect l="l" t="t" r="r" b="b"/>
              <a:pathLst>
                <a:path w="8427720" h="1117600">
                  <a:moveTo>
                    <a:pt x="8241411" y="0"/>
                  </a:moveTo>
                  <a:lnTo>
                    <a:pt x="186270" y="0"/>
                  </a:lnTo>
                  <a:lnTo>
                    <a:pt x="136754" y="6656"/>
                  </a:lnTo>
                  <a:lnTo>
                    <a:pt x="92258" y="25442"/>
                  </a:lnTo>
                  <a:lnTo>
                    <a:pt x="54559" y="54578"/>
                  </a:lnTo>
                  <a:lnTo>
                    <a:pt x="25432" y="92286"/>
                  </a:lnTo>
                  <a:lnTo>
                    <a:pt x="6654" y="136789"/>
                  </a:lnTo>
                  <a:lnTo>
                    <a:pt x="0" y="186309"/>
                  </a:lnTo>
                  <a:lnTo>
                    <a:pt x="0" y="931290"/>
                  </a:lnTo>
                  <a:lnTo>
                    <a:pt x="6654" y="980810"/>
                  </a:lnTo>
                  <a:lnTo>
                    <a:pt x="25432" y="1025313"/>
                  </a:lnTo>
                  <a:lnTo>
                    <a:pt x="54559" y="1063021"/>
                  </a:lnTo>
                  <a:lnTo>
                    <a:pt x="92258" y="1092157"/>
                  </a:lnTo>
                  <a:lnTo>
                    <a:pt x="136754" y="1110943"/>
                  </a:lnTo>
                  <a:lnTo>
                    <a:pt x="186270" y="1117600"/>
                  </a:lnTo>
                  <a:lnTo>
                    <a:pt x="8241411" y="1117600"/>
                  </a:lnTo>
                  <a:lnTo>
                    <a:pt x="8290930" y="1110943"/>
                  </a:lnTo>
                  <a:lnTo>
                    <a:pt x="8335433" y="1092157"/>
                  </a:lnTo>
                  <a:lnTo>
                    <a:pt x="8373141" y="1063021"/>
                  </a:lnTo>
                  <a:lnTo>
                    <a:pt x="8402277" y="1025313"/>
                  </a:lnTo>
                  <a:lnTo>
                    <a:pt x="8421063" y="980810"/>
                  </a:lnTo>
                  <a:lnTo>
                    <a:pt x="8427720" y="931290"/>
                  </a:lnTo>
                  <a:lnTo>
                    <a:pt x="8427720" y="186309"/>
                  </a:lnTo>
                  <a:lnTo>
                    <a:pt x="8421063" y="136789"/>
                  </a:lnTo>
                  <a:lnTo>
                    <a:pt x="8402277" y="92286"/>
                  </a:lnTo>
                  <a:lnTo>
                    <a:pt x="8373141" y="54578"/>
                  </a:lnTo>
                  <a:lnTo>
                    <a:pt x="8335433" y="25442"/>
                  </a:lnTo>
                  <a:lnTo>
                    <a:pt x="8290930" y="6656"/>
                  </a:lnTo>
                  <a:lnTo>
                    <a:pt x="8241411" y="0"/>
                  </a:lnTo>
                  <a:close/>
                </a:path>
              </a:pathLst>
            </a:custGeom>
            <a:solidFill>
              <a:srgbClr val="767070"/>
            </a:solidFill>
          </p:spPr>
          <p:txBody>
            <a:bodyPr wrap="square" lIns="0" tIns="0" rIns="0" bIns="0" rtlCol="0"/>
            <a:lstStyle/>
            <a:p>
              <a:endParaRPr/>
            </a:p>
          </p:txBody>
        </p:sp>
        <p:sp>
          <p:nvSpPr>
            <p:cNvPr id="9" name="object 9"/>
            <p:cNvSpPr/>
            <p:nvPr/>
          </p:nvSpPr>
          <p:spPr>
            <a:xfrm>
              <a:off x="621030" y="1007110"/>
              <a:ext cx="8427720" cy="1117600"/>
            </a:xfrm>
            <a:custGeom>
              <a:avLst/>
              <a:gdLst/>
              <a:ahLst/>
              <a:cxnLst/>
              <a:rect l="l" t="t" r="r" b="b"/>
              <a:pathLst>
                <a:path w="8427720" h="1117600">
                  <a:moveTo>
                    <a:pt x="0" y="186309"/>
                  </a:moveTo>
                  <a:lnTo>
                    <a:pt x="6654" y="136789"/>
                  </a:lnTo>
                  <a:lnTo>
                    <a:pt x="25432" y="92286"/>
                  </a:lnTo>
                  <a:lnTo>
                    <a:pt x="54559" y="54578"/>
                  </a:lnTo>
                  <a:lnTo>
                    <a:pt x="92258" y="25442"/>
                  </a:lnTo>
                  <a:lnTo>
                    <a:pt x="136754" y="6656"/>
                  </a:lnTo>
                  <a:lnTo>
                    <a:pt x="186270" y="0"/>
                  </a:lnTo>
                  <a:lnTo>
                    <a:pt x="8241411" y="0"/>
                  </a:lnTo>
                  <a:lnTo>
                    <a:pt x="8290930" y="6656"/>
                  </a:lnTo>
                  <a:lnTo>
                    <a:pt x="8335433" y="25442"/>
                  </a:lnTo>
                  <a:lnTo>
                    <a:pt x="8373141" y="54578"/>
                  </a:lnTo>
                  <a:lnTo>
                    <a:pt x="8402277" y="92286"/>
                  </a:lnTo>
                  <a:lnTo>
                    <a:pt x="8421063" y="136789"/>
                  </a:lnTo>
                  <a:lnTo>
                    <a:pt x="8427720" y="186309"/>
                  </a:lnTo>
                  <a:lnTo>
                    <a:pt x="8427720" y="931290"/>
                  </a:lnTo>
                  <a:lnTo>
                    <a:pt x="8421063" y="980810"/>
                  </a:lnTo>
                  <a:lnTo>
                    <a:pt x="8402277" y="1025313"/>
                  </a:lnTo>
                  <a:lnTo>
                    <a:pt x="8373141" y="1063021"/>
                  </a:lnTo>
                  <a:lnTo>
                    <a:pt x="8335433" y="1092157"/>
                  </a:lnTo>
                  <a:lnTo>
                    <a:pt x="8290930" y="1110943"/>
                  </a:lnTo>
                  <a:lnTo>
                    <a:pt x="8241411" y="1117600"/>
                  </a:lnTo>
                  <a:lnTo>
                    <a:pt x="186270" y="1117600"/>
                  </a:lnTo>
                  <a:lnTo>
                    <a:pt x="136754" y="1110943"/>
                  </a:lnTo>
                  <a:lnTo>
                    <a:pt x="92258" y="1092157"/>
                  </a:lnTo>
                  <a:lnTo>
                    <a:pt x="54559" y="1063021"/>
                  </a:lnTo>
                  <a:lnTo>
                    <a:pt x="25432" y="1025313"/>
                  </a:lnTo>
                  <a:lnTo>
                    <a:pt x="6654" y="980810"/>
                  </a:lnTo>
                  <a:lnTo>
                    <a:pt x="0" y="931290"/>
                  </a:lnTo>
                  <a:lnTo>
                    <a:pt x="0" y="186309"/>
                  </a:lnTo>
                  <a:close/>
                </a:path>
              </a:pathLst>
            </a:custGeom>
            <a:ln w="12700">
              <a:solidFill>
                <a:srgbClr val="41709C"/>
              </a:solidFill>
            </a:ln>
          </p:spPr>
          <p:txBody>
            <a:bodyPr wrap="square" lIns="0" tIns="0" rIns="0" bIns="0" rtlCol="0"/>
            <a:lstStyle/>
            <a:p>
              <a:endParaRPr/>
            </a:p>
          </p:txBody>
        </p:sp>
      </p:grpSp>
      <p:sp>
        <p:nvSpPr>
          <p:cNvPr id="10" name="object 10"/>
          <p:cNvSpPr txBox="1"/>
          <p:nvPr/>
        </p:nvSpPr>
        <p:spPr>
          <a:xfrm>
            <a:off x="828039" y="1136332"/>
            <a:ext cx="8014970" cy="849630"/>
          </a:xfrm>
          <a:prstGeom prst="rect">
            <a:avLst/>
          </a:prstGeom>
        </p:spPr>
        <p:txBody>
          <a:bodyPr vert="horz" wrap="square" lIns="0" tIns="12700" rIns="0" bIns="0" rtlCol="0">
            <a:spAutoFit/>
          </a:bodyPr>
          <a:lstStyle/>
          <a:p>
            <a:pPr marL="12700" marR="5080" algn="ctr">
              <a:lnSpc>
                <a:spcPct val="100000"/>
              </a:lnSpc>
              <a:spcBef>
                <a:spcPts val="100"/>
              </a:spcBef>
            </a:pPr>
            <a:r>
              <a:rPr sz="1800" b="1" dirty="0">
                <a:solidFill>
                  <a:srgbClr val="FFFFFF"/>
                </a:solidFill>
                <a:latin typeface="Arial"/>
                <a:cs typeface="Arial"/>
              </a:rPr>
              <a:t>Secretaría</a:t>
            </a:r>
            <a:r>
              <a:rPr sz="1800" b="1" spc="-35" dirty="0">
                <a:solidFill>
                  <a:srgbClr val="FFFFFF"/>
                </a:solidFill>
                <a:latin typeface="Arial"/>
                <a:cs typeface="Arial"/>
              </a:rPr>
              <a:t> </a:t>
            </a:r>
            <a:r>
              <a:rPr sz="1800" b="1" dirty="0" err="1">
                <a:solidFill>
                  <a:srgbClr val="FFFFFF"/>
                </a:solidFill>
                <a:latin typeface="Arial"/>
                <a:cs typeface="Arial"/>
              </a:rPr>
              <a:t>Ejecutiva</a:t>
            </a:r>
            <a:r>
              <a:rPr sz="1800" b="1" spc="-20" dirty="0">
                <a:solidFill>
                  <a:srgbClr val="FFFFFF"/>
                </a:solidFill>
                <a:latin typeface="Arial"/>
                <a:cs typeface="Arial"/>
              </a:rPr>
              <a:t> </a:t>
            </a:r>
            <a:r>
              <a:rPr lang="es-MX" sz="1800" b="1" dirty="0">
                <a:solidFill>
                  <a:srgbClr val="FFFFFF"/>
                </a:solidFill>
                <a:latin typeface="Arial"/>
                <a:cs typeface="Arial"/>
              </a:rPr>
              <a:t>instruye </a:t>
            </a:r>
            <a:r>
              <a:rPr sz="1800" b="1" dirty="0">
                <a:solidFill>
                  <a:srgbClr val="FFFFFF"/>
                </a:solidFill>
                <a:latin typeface="Arial"/>
                <a:cs typeface="Arial"/>
              </a:rPr>
              <a:t>a</a:t>
            </a:r>
            <a:r>
              <a:rPr sz="1800" b="1" spc="-20" dirty="0">
                <a:solidFill>
                  <a:srgbClr val="FFFFFF"/>
                </a:solidFill>
                <a:latin typeface="Arial"/>
                <a:cs typeface="Arial"/>
              </a:rPr>
              <a:t> </a:t>
            </a:r>
            <a:r>
              <a:rPr sz="1800" b="1" dirty="0">
                <a:solidFill>
                  <a:srgbClr val="FFFFFF"/>
                </a:solidFill>
                <a:latin typeface="Arial"/>
                <a:cs typeface="Arial"/>
              </a:rPr>
              <a:t>las</a:t>
            </a:r>
            <a:r>
              <a:rPr sz="1800" b="1" spc="-20" dirty="0">
                <a:solidFill>
                  <a:srgbClr val="FFFFFF"/>
                </a:solidFill>
                <a:latin typeface="Arial"/>
                <a:cs typeface="Arial"/>
              </a:rPr>
              <a:t> </a:t>
            </a:r>
            <a:r>
              <a:rPr sz="1800" b="1" dirty="0">
                <a:solidFill>
                  <a:srgbClr val="FFFFFF"/>
                </a:solidFill>
                <a:latin typeface="Arial"/>
                <a:cs typeface="Arial"/>
              </a:rPr>
              <a:t>JED</a:t>
            </a:r>
            <a:r>
              <a:rPr sz="1800" b="1" spc="-15" dirty="0">
                <a:solidFill>
                  <a:srgbClr val="FFFFFF"/>
                </a:solidFill>
                <a:latin typeface="Arial"/>
                <a:cs typeface="Arial"/>
              </a:rPr>
              <a:t> </a:t>
            </a:r>
            <a:r>
              <a:rPr sz="1800" b="1" dirty="0">
                <a:solidFill>
                  <a:srgbClr val="FFFFFF"/>
                </a:solidFill>
                <a:latin typeface="Arial"/>
                <a:cs typeface="Arial"/>
              </a:rPr>
              <a:t>planear</a:t>
            </a:r>
            <a:r>
              <a:rPr sz="1800" b="1" spc="-20" dirty="0">
                <a:solidFill>
                  <a:srgbClr val="FFFFFF"/>
                </a:solidFill>
                <a:latin typeface="Arial"/>
                <a:cs typeface="Arial"/>
              </a:rPr>
              <a:t> </a:t>
            </a:r>
            <a:r>
              <a:rPr sz="1800" b="1" dirty="0">
                <a:solidFill>
                  <a:srgbClr val="FFFFFF"/>
                </a:solidFill>
                <a:latin typeface="Arial"/>
                <a:cs typeface="Arial"/>
              </a:rPr>
              <a:t>la</a:t>
            </a:r>
            <a:r>
              <a:rPr sz="1800" b="1" spc="-20" dirty="0">
                <a:solidFill>
                  <a:srgbClr val="FFFFFF"/>
                </a:solidFill>
                <a:latin typeface="Arial"/>
                <a:cs typeface="Arial"/>
              </a:rPr>
              <a:t> </a:t>
            </a:r>
            <a:r>
              <a:rPr sz="1800" b="1" dirty="0">
                <a:solidFill>
                  <a:srgbClr val="FFFFFF"/>
                </a:solidFill>
                <a:latin typeface="Arial"/>
                <a:cs typeface="Arial"/>
              </a:rPr>
              <a:t>ubicación</a:t>
            </a:r>
            <a:r>
              <a:rPr sz="1800" b="1" spc="-20" dirty="0">
                <a:solidFill>
                  <a:srgbClr val="FFFFFF"/>
                </a:solidFill>
                <a:latin typeface="Arial"/>
                <a:cs typeface="Arial"/>
              </a:rPr>
              <a:t> </a:t>
            </a:r>
            <a:r>
              <a:rPr sz="1800" b="1" spc="-25" dirty="0">
                <a:solidFill>
                  <a:srgbClr val="FFFFFF"/>
                </a:solidFill>
                <a:latin typeface="Arial"/>
                <a:cs typeface="Arial"/>
              </a:rPr>
              <a:t>de </a:t>
            </a:r>
            <a:r>
              <a:rPr sz="1800" b="1" dirty="0">
                <a:solidFill>
                  <a:srgbClr val="FFFFFF"/>
                </a:solidFill>
                <a:latin typeface="Arial"/>
                <a:cs typeface="Arial"/>
              </a:rPr>
              <a:t>los</a:t>
            </a:r>
            <a:r>
              <a:rPr sz="1800" b="1" spc="-25" dirty="0">
                <a:solidFill>
                  <a:srgbClr val="FFFFFF"/>
                </a:solidFill>
                <a:latin typeface="Arial"/>
                <a:cs typeface="Arial"/>
              </a:rPr>
              <a:t> </a:t>
            </a:r>
            <a:r>
              <a:rPr sz="1800" b="1" dirty="0">
                <a:solidFill>
                  <a:srgbClr val="FFFFFF"/>
                </a:solidFill>
                <a:latin typeface="Arial"/>
                <a:cs typeface="Arial"/>
              </a:rPr>
              <a:t>espacios</a:t>
            </a:r>
            <a:r>
              <a:rPr sz="1800" b="1" spc="-25" dirty="0">
                <a:solidFill>
                  <a:srgbClr val="FFFFFF"/>
                </a:solidFill>
                <a:latin typeface="Arial"/>
                <a:cs typeface="Arial"/>
              </a:rPr>
              <a:t> </a:t>
            </a:r>
            <a:r>
              <a:rPr sz="1800" b="1" dirty="0">
                <a:solidFill>
                  <a:srgbClr val="FFFFFF"/>
                </a:solidFill>
                <a:latin typeface="Arial"/>
                <a:cs typeface="Arial"/>
              </a:rPr>
              <a:t>en</a:t>
            </a:r>
            <a:r>
              <a:rPr sz="1800" b="1" spc="-25" dirty="0">
                <a:solidFill>
                  <a:srgbClr val="FFFFFF"/>
                </a:solidFill>
                <a:latin typeface="Arial"/>
                <a:cs typeface="Arial"/>
              </a:rPr>
              <a:t> </a:t>
            </a:r>
            <a:r>
              <a:rPr sz="1800" b="1" dirty="0">
                <a:solidFill>
                  <a:srgbClr val="FFFFFF"/>
                </a:solidFill>
                <a:latin typeface="Arial"/>
                <a:cs typeface="Arial"/>
              </a:rPr>
              <a:t>los</a:t>
            </a:r>
            <a:r>
              <a:rPr sz="1800" b="1" spc="-25" dirty="0">
                <a:solidFill>
                  <a:srgbClr val="FFFFFF"/>
                </a:solidFill>
                <a:latin typeface="Arial"/>
                <a:cs typeface="Arial"/>
              </a:rPr>
              <a:t> </a:t>
            </a:r>
            <a:r>
              <a:rPr sz="1800" b="1" dirty="0">
                <a:solidFill>
                  <a:srgbClr val="FFFFFF"/>
                </a:solidFill>
                <a:latin typeface="Arial"/>
                <a:cs typeface="Arial"/>
              </a:rPr>
              <a:t>que</a:t>
            </a:r>
            <a:r>
              <a:rPr sz="1800" b="1" spc="-25" dirty="0">
                <a:solidFill>
                  <a:srgbClr val="FFFFFF"/>
                </a:solidFill>
                <a:latin typeface="Arial"/>
                <a:cs typeface="Arial"/>
              </a:rPr>
              <a:t> </a:t>
            </a:r>
            <a:r>
              <a:rPr sz="1800" b="1" dirty="0">
                <a:solidFill>
                  <a:srgbClr val="FFFFFF"/>
                </a:solidFill>
                <a:latin typeface="Arial"/>
                <a:cs typeface="Arial"/>
              </a:rPr>
              <a:t>funcionarán</a:t>
            </a:r>
            <a:r>
              <a:rPr sz="1800" b="1" spc="-25" dirty="0">
                <a:solidFill>
                  <a:srgbClr val="FFFFFF"/>
                </a:solidFill>
                <a:latin typeface="Arial"/>
                <a:cs typeface="Arial"/>
              </a:rPr>
              <a:t> </a:t>
            </a:r>
            <a:r>
              <a:rPr sz="1800" b="1" dirty="0">
                <a:solidFill>
                  <a:srgbClr val="FFFFFF"/>
                </a:solidFill>
                <a:latin typeface="Arial"/>
                <a:cs typeface="Arial"/>
              </a:rPr>
              <a:t>los</a:t>
            </a:r>
            <a:r>
              <a:rPr sz="1800" b="1" spc="-25" dirty="0">
                <a:solidFill>
                  <a:srgbClr val="FFFFFF"/>
                </a:solidFill>
                <a:latin typeface="Arial"/>
                <a:cs typeface="Arial"/>
              </a:rPr>
              <a:t> </a:t>
            </a:r>
            <a:r>
              <a:rPr sz="1800" b="1" dirty="0">
                <a:solidFill>
                  <a:srgbClr val="FFFFFF"/>
                </a:solidFill>
                <a:latin typeface="Arial"/>
                <a:cs typeface="Arial"/>
              </a:rPr>
              <a:t>GT</a:t>
            </a:r>
            <a:r>
              <a:rPr sz="1800" b="1" spc="-20" dirty="0">
                <a:solidFill>
                  <a:srgbClr val="FFFFFF"/>
                </a:solidFill>
                <a:latin typeface="Arial"/>
                <a:cs typeface="Arial"/>
              </a:rPr>
              <a:t> </a:t>
            </a:r>
            <a:r>
              <a:rPr sz="1800" b="1" dirty="0">
                <a:solidFill>
                  <a:srgbClr val="FFFFFF"/>
                </a:solidFill>
                <a:latin typeface="Arial"/>
                <a:cs typeface="Arial"/>
              </a:rPr>
              <a:t>con</a:t>
            </a:r>
            <a:r>
              <a:rPr sz="1800" b="1" spc="-25" dirty="0">
                <a:solidFill>
                  <a:srgbClr val="FFFFFF"/>
                </a:solidFill>
                <a:latin typeface="Arial"/>
                <a:cs typeface="Arial"/>
              </a:rPr>
              <a:t> </a:t>
            </a:r>
            <a:r>
              <a:rPr sz="1800" b="1" dirty="0">
                <a:solidFill>
                  <a:srgbClr val="FFFFFF"/>
                </a:solidFill>
                <a:latin typeface="Arial"/>
                <a:cs typeface="Arial"/>
              </a:rPr>
              <a:t>los</a:t>
            </a:r>
            <a:r>
              <a:rPr sz="1800" b="1" spc="-25" dirty="0">
                <a:solidFill>
                  <a:srgbClr val="FFFFFF"/>
                </a:solidFill>
                <a:latin typeface="Arial"/>
                <a:cs typeface="Arial"/>
              </a:rPr>
              <a:t> </a:t>
            </a:r>
            <a:r>
              <a:rPr sz="1800" b="1" dirty="0">
                <a:solidFill>
                  <a:srgbClr val="FFFFFF"/>
                </a:solidFill>
                <a:latin typeface="Arial"/>
                <a:cs typeface="Arial"/>
              </a:rPr>
              <a:t>PR</a:t>
            </a:r>
            <a:r>
              <a:rPr sz="1800" b="1" spc="-25" dirty="0">
                <a:solidFill>
                  <a:srgbClr val="FFFFFF"/>
                </a:solidFill>
                <a:latin typeface="Arial"/>
                <a:cs typeface="Arial"/>
              </a:rPr>
              <a:t> </a:t>
            </a:r>
            <a:r>
              <a:rPr sz="1800" b="1" dirty="0">
                <a:solidFill>
                  <a:srgbClr val="FFFFFF"/>
                </a:solidFill>
                <a:latin typeface="Arial"/>
                <a:cs typeface="Arial"/>
              </a:rPr>
              <a:t>necesarios.</a:t>
            </a:r>
            <a:r>
              <a:rPr sz="1800" b="1" spc="-20" dirty="0">
                <a:solidFill>
                  <a:srgbClr val="FFFFFF"/>
                </a:solidFill>
                <a:latin typeface="Arial"/>
                <a:cs typeface="Arial"/>
              </a:rPr>
              <a:t> </a:t>
            </a:r>
            <a:r>
              <a:rPr sz="1800" b="1" spc="-25" dirty="0">
                <a:solidFill>
                  <a:srgbClr val="FFFFFF"/>
                </a:solidFill>
                <a:latin typeface="Arial"/>
                <a:cs typeface="Arial"/>
              </a:rPr>
              <a:t>La </a:t>
            </a:r>
            <a:r>
              <a:rPr sz="1800" b="1" dirty="0">
                <a:solidFill>
                  <a:srgbClr val="FFFFFF"/>
                </a:solidFill>
                <a:latin typeface="Arial"/>
                <a:cs typeface="Arial"/>
              </a:rPr>
              <a:t>habilitación</a:t>
            </a:r>
            <a:r>
              <a:rPr sz="1800" b="1" spc="-15" dirty="0">
                <a:solidFill>
                  <a:srgbClr val="FFFFFF"/>
                </a:solidFill>
                <a:latin typeface="Arial"/>
                <a:cs typeface="Arial"/>
              </a:rPr>
              <a:t> </a:t>
            </a:r>
            <a:r>
              <a:rPr sz="1800" b="1" dirty="0">
                <a:solidFill>
                  <a:srgbClr val="FFFFFF"/>
                </a:solidFill>
                <a:latin typeface="Arial"/>
                <a:cs typeface="Arial"/>
              </a:rPr>
              <a:t>de estos</a:t>
            </a:r>
            <a:r>
              <a:rPr sz="1800" b="1" spc="-5" dirty="0">
                <a:solidFill>
                  <a:srgbClr val="FFFFFF"/>
                </a:solidFill>
                <a:latin typeface="Arial"/>
                <a:cs typeface="Arial"/>
              </a:rPr>
              <a:t> </a:t>
            </a:r>
            <a:r>
              <a:rPr sz="1800" b="1" dirty="0">
                <a:solidFill>
                  <a:srgbClr val="FFFFFF"/>
                </a:solidFill>
                <a:latin typeface="Arial"/>
                <a:cs typeface="Arial"/>
              </a:rPr>
              <a:t>espacios se</a:t>
            </a:r>
            <a:r>
              <a:rPr sz="1800" b="1" spc="-5" dirty="0">
                <a:solidFill>
                  <a:srgbClr val="FFFFFF"/>
                </a:solidFill>
                <a:latin typeface="Arial"/>
                <a:cs typeface="Arial"/>
              </a:rPr>
              <a:t> </a:t>
            </a:r>
            <a:r>
              <a:rPr sz="1800" b="1" dirty="0">
                <a:solidFill>
                  <a:srgbClr val="FFFFFF"/>
                </a:solidFill>
                <a:latin typeface="Arial"/>
                <a:cs typeface="Arial"/>
              </a:rPr>
              <a:t>sujetará a</a:t>
            </a:r>
            <a:r>
              <a:rPr sz="1800" b="1" spc="-15" dirty="0">
                <a:solidFill>
                  <a:srgbClr val="FFFFFF"/>
                </a:solidFill>
                <a:latin typeface="Arial"/>
                <a:cs typeface="Arial"/>
              </a:rPr>
              <a:t> </a:t>
            </a:r>
            <a:r>
              <a:rPr sz="1800" b="1" dirty="0">
                <a:solidFill>
                  <a:srgbClr val="FFFFFF"/>
                </a:solidFill>
                <a:latin typeface="Arial"/>
                <a:cs typeface="Arial"/>
              </a:rPr>
              <a:t>las siguientes</a:t>
            </a:r>
            <a:r>
              <a:rPr sz="1800" b="1" spc="-10" dirty="0">
                <a:solidFill>
                  <a:srgbClr val="FFFFFF"/>
                </a:solidFill>
                <a:latin typeface="Arial"/>
                <a:cs typeface="Arial"/>
              </a:rPr>
              <a:t> reglas</a:t>
            </a:r>
            <a:r>
              <a:rPr sz="1800" spc="-10" dirty="0">
                <a:solidFill>
                  <a:srgbClr val="FFFFFF"/>
                </a:solidFill>
                <a:latin typeface="Arial"/>
                <a:cs typeface="Arial"/>
              </a:rPr>
              <a:t>:</a:t>
            </a:r>
            <a:endParaRPr sz="1800" dirty="0">
              <a:latin typeface="Arial"/>
              <a:cs typeface="Arial"/>
            </a:endParaRPr>
          </a:p>
        </p:txBody>
      </p:sp>
      <p:grpSp>
        <p:nvGrpSpPr>
          <p:cNvPr id="11" name="object 11"/>
          <p:cNvGrpSpPr/>
          <p:nvPr/>
        </p:nvGrpSpPr>
        <p:grpSpPr>
          <a:xfrm>
            <a:off x="2049779" y="2651760"/>
            <a:ext cx="1549400" cy="3213100"/>
            <a:chOff x="2049779" y="2651760"/>
            <a:chExt cx="1549400" cy="3213100"/>
          </a:xfrm>
        </p:grpSpPr>
        <p:sp>
          <p:nvSpPr>
            <p:cNvPr id="12" name="object 12"/>
            <p:cNvSpPr/>
            <p:nvPr/>
          </p:nvSpPr>
          <p:spPr>
            <a:xfrm>
              <a:off x="2056129" y="2658110"/>
              <a:ext cx="1536700" cy="3200400"/>
            </a:xfrm>
            <a:custGeom>
              <a:avLst/>
              <a:gdLst/>
              <a:ahLst/>
              <a:cxnLst/>
              <a:rect l="l" t="t" r="r" b="b"/>
              <a:pathLst>
                <a:path w="1536700" h="3200400">
                  <a:moveTo>
                    <a:pt x="1280541" y="0"/>
                  </a:moveTo>
                  <a:lnTo>
                    <a:pt x="256158" y="0"/>
                  </a:lnTo>
                  <a:lnTo>
                    <a:pt x="210112" y="4126"/>
                  </a:lnTo>
                  <a:lnTo>
                    <a:pt x="166774" y="16025"/>
                  </a:lnTo>
                  <a:lnTo>
                    <a:pt x="126868" y="34972"/>
                  </a:lnTo>
                  <a:lnTo>
                    <a:pt x="91116" y="60243"/>
                  </a:lnTo>
                  <a:lnTo>
                    <a:pt x="60243" y="91116"/>
                  </a:lnTo>
                  <a:lnTo>
                    <a:pt x="34972" y="126868"/>
                  </a:lnTo>
                  <a:lnTo>
                    <a:pt x="16025" y="166774"/>
                  </a:lnTo>
                  <a:lnTo>
                    <a:pt x="4126" y="210112"/>
                  </a:lnTo>
                  <a:lnTo>
                    <a:pt x="0" y="256159"/>
                  </a:lnTo>
                  <a:lnTo>
                    <a:pt x="0" y="2944279"/>
                  </a:lnTo>
                  <a:lnTo>
                    <a:pt x="4126" y="2990317"/>
                  </a:lnTo>
                  <a:lnTo>
                    <a:pt x="16025" y="3033648"/>
                  </a:lnTo>
                  <a:lnTo>
                    <a:pt x="34972" y="3073548"/>
                  </a:lnTo>
                  <a:lnTo>
                    <a:pt x="60243" y="3109294"/>
                  </a:lnTo>
                  <a:lnTo>
                    <a:pt x="91116" y="3140163"/>
                  </a:lnTo>
                  <a:lnTo>
                    <a:pt x="126868" y="3165432"/>
                  </a:lnTo>
                  <a:lnTo>
                    <a:pt x="166774" y="3184376"/>
                  </a:lnTo>
                  <a:lnTo>
                    <a:pt x="210112" y="3196273"/>
                  </a:lnTo>
                  <a:lnTo>
                    <a:pt x="256158" y="3200400"/>
                  </a:lnTo>
                  <a:lnTo>
                    <a:pt x="1280541" y="3200400"/>
                  </a:lnTo>
                  <a:lnTo>
                    <a:pt x="1326587" y="3196273"/>
                  </a:lnTo>
                  <a:lnTo>
                    <a:pt x="1369925" y="3184376"/>
                  </a:lnTo>
                  <a:lnTo>
                    <a:pt x="1409831" y="3165432"/>
                  </a:lnTo>
                  <a:lnTo>
                    <a:pt x="1445583" y="3140163"/>
                  </a:lnTo>
                  <a:lnTo>
                    <a:pt x="1476456" y="3109294"/>
                  </a:lnTo>
                  <a:lnTo>
                    <a:pt x="1501727" y="3073548"/>
                  </a:lnTo>
                  <a:lnTo>
                    <a:pt x="1520674" y="3033648"/>
                  </a:lnTo>
                  <a:lnTo>
                    <a:pt x="1532573" y="2990317"/>
                  </a:lnTo>
                  <a:lnTo>
                    <a:pt x="1536699" y="2944279"/>
                  </a:lnTo>
                  <a:lnTo>
                    <a:pt x="1536699" y="256159"/>
                  </a:lnTo>
                  <a:lnTo>
                    <a:pt x="1532573" y="210112"/>
                  </a:lnTo>
                  <a:lnTo>
                    <a:pt x="1520674" y="166774"/>
                  </a:lnTo>
                  <a:lnTo>
                    <a:pt x="1501727" y="126868"/>
                  </a:lnTo>
                  <a:lnTo>
                    <a:pt x="1476456" y="91116"/>
                  </a:lnTo>
                  <a:lnTo>
                    <a:pt x="1445583" y="60243"/>
                  </a:lnTo>
                  <a:lnTo>
                    <a:pt x="1409831" y="34972"/>
                  </a:lnTo>
                  <a:lnTo>
                    <a:pt x="1369925" y="16025"/>
                  </a:lnTo>
                  <a:lnTo>
                    <a:pt x="1326587" y="4126"/>
                  </a:lnTo>
                  <a:lnTo>
                    <a:pt x="1280541" y="0"/>
                  </a:lnTo>
                  <a:close/>
                </a:path>
              </a:pathLst>
            </a:custGeom>
            <a:solidFill>
              <a:srgbClr val="993366"/>
            </a:solidFill>
          </p:spPr>
          <p:txBody>
            <a:bodyPr wrap="square" lIns="0" tIns="0" rIns="0" bIns="0" rtlCol="0"/>
            <a:lstStyle/>
            <a:p>
              <a:endParaRPr/>
            </a:p>
          </p:txBody>
        </p:sp>
        <p:sp>
          <p:nvSpPr>
            <p:cNvPr id="13" name="object 13"/>
            <p:cNvSpPr/>
            <p:nvPr/>
          </p:nvSpPr>
          <p:spPr>
            <a:xfrm>
              <a:off x="2056129" y="2658110"/>
              <a:ext cx="1536700" cy="3200400"/>
            </a:xfrm>
            <a:custGeom>
              <a:avLst/>
              <a:gdLst/>
              <a:ahLst/>
              <a:cxnLst/>
              <a:rect l="l" t="t" r="r" b="b"/>
              <a:pathLst>
                <a:path w="1536700" h="3200400">
                  <a:moveTo>
                    <a:pt x="0" y="256159"/>
                  </a:moveTo>
                  <a:lnTo>
                    <a:pt x="4126" y="210112"/>
                  </a:lnTo>
                  <a:lnTo>
                    <a:pt x="16025" y="166774"/>
                  </a:lnTo>
                  <a:lnTo>
                    <a:pt x="34972" y="126868"/>
                  </a:lnTo>
                  <a:lnTo>
                    <a:pt x="60243" y="91116"/>
                  </a:lnTo>
                  <a:lnTo>
                    <a:pt x="91116" y="60243"/>
                  </a:lnTo>
                  <a:lnTo>
                    <a:pt x="126868" y="34972"/>
                  </a:lnTo>
                  <a:lnTo>
                    <a:pt x="166774" y="16025"/>
                  </a:lnTo>
                  <a:lnTo>
                    <a:pt x="210112" y="4126"/>
                  </a:lnTo>
                  <a:lnTo>
                    <a:pt x="256158" y="0"/>
                  </a:lnTo>
                  <a:lnTo>
                    <a:pt x="1280541" y="0"/>
                  </a:lnTo>
                  <a:lnTo>
                    <a:pt x="1326587" y="4126"/>
                  </a:lnTo>
                  <a:lnTo>
                    <a:pt x="1369925" y="16025"/>
                  </a:lnTo>
                  <a:lnTo>
                    <a:pt x="1409831" y="34972"/>
                  </a:lnTo>
                  <a:lnTo>
                    <a:pt x="1445583" y="60243"/>
                  </a:lnTo>
                  <a:lnTo>
                    <a:pt x="1476456" y="91116"/>
                  </a:lnTo>
                  <a:lnTo>
                    <a:pt x="1501727" y="126868"/>
                  </a:lnTo>
                  <a:lnTo>
                    <a:pt x="1520674" y="166774"/>
                  </a:lnTo>
                  <a:lnTo>
                    <a:pt x="1532573" y="210112"/>
                  </a:lnTo>
                  <a:lnTo>
                    <a:pt x="1536699" y="256159"/>
                  </a:lnTo>
                  <a:lnTo>
                    <a:pt x="1536699" y="2944279"/>
                  </a:lnTo>
                  <a:lnTo>
                    <a:pt x="1532573" y="2990317"/>
                  </a:lnTo>
                  <a:lnTo>
                    <a:pt x="1520674" y="3033648"/>
                  </a:lnTo>
                  <a:lnTo>
                    <a:pt x="1501727" y="3073548"/>
                  </a:lnTo>
                  <a:lnTo>
                    <a:pt x="1476456" y="3109294"/>
                  </a:lnTo>
                  <a:lnTo>
                    <a:pt x="1445583" y="3140163"/>
                  </a:lnTo>
                  <a:lnTo>
                    <a:pt x="1409831" y="3165432"/>
                  </a:lnTo>
                  <a:lnTo>
                    <a:pt x="1369925" y="3184376"/>
                  </a:lnTo>
                  <a:lnTo>
                    <a:pt x="1326587" y="3196273"/>
                  </a:lnTo>
                  <a:lnTo>
                    <a:pt x="1280541" y="3200400"/>
                  </a:lnTo>
                  <a:lnTo>
                    <a:pt x="256158" y="3200400"/>
                  </a:lnTo>
                  <a:lnTo>
                    <a:pt x="210112" y="3196273"/>
                  </a:lnTo>
                  <a:lnTo>
                    <a:pt x="166774" y="3184376"/>
                  </a:lnTo>
                  <a:lnTo>
                    <a:pt x="126868" y="3165432"/>
                  </a:lnTo>
                  <a:lnTo>
                    <a:pt x="91116" y="3140163"/>
                  </a:lnTo>
                  <a:lnTo>
                    <a:pt x="60243" y="3109294"/>
                  </a:lnTo>
                  <a:lnTo>
                    <a:pt x="34972" y="3073548"/>
                  </a:lnTo>
                  <a:lnTo>
                    <a:pt x="16025" y="3033648"/>
                  </a:lnTo>
                  <a:lnTo>
                    <a:pt x="4126" y="2990317"/>
                  </a:lnTo>
                  <a:lnTo>
                    <a:pt x="0" y="2944279"/>
                  </a:lnTo>
                  <a:lnTo>
                    <a:pt x="0" y="256159"/>
                  </a:lnTo>
                  <a:close/>
                </a:path>
              </a:pathLst>
            </a:custGeom>
            <a:ln w="12700">
              <a:solidFill>
                <a:srgbClr val="41709C"/>
              </a:solidFill>
            </a:ln>
          </p:spPr>
          <p:txBody>
            <a:bodyPr wrap="square" lIns="0" tIns="0" rIns="0" bIns="0" rtlCol="0"/>
            <a:lstStyle/>
            <a:p>
              <a:endParaRPr/>
            </a:p>
          </p:txBody>
        </p:sp>
      </p:grpSp>
      <p:sp>
        <p:nvSpPr>
          <p:cNvPr id="14" name="object 14"/>
          <p:cNvSpPr txBox="1"/>
          <p:nvPr/>
        </p:nvSpPr>
        <p:spPr>
          <a:xfrm>
            <a:off x="2239391" y="3691572"/>
            <a:ext cx="1170305" cy="1123315"/>
          </a:xfrm>
          <a:prstGeom prst="rect">
            <a:avLst/>
          </a:prstGeom>
        </p:spPr>
        <p:txBody>
          <a:bodyPr vert="horz" wrap="square" lIns="0" tIns="12700" rIns="0" bIns="0" rtlCol="0">
            <a:spAutoFit/>
          </a:bodyPr>
          <a:lstStyle/>
          <a:p>
            <a:pPr marL="12065" marR="5080" indent="-3810" algn="ctr">
              <a:lnSpc>
                <a:spcPct val="100000"/>
              </a:lnSpc>
              <a:spcBef>
                <a:spcPts val="100"/>
              </a:spcBef>
            </a:pPr>
            <a:r>
              <a:rPr sz="1800" b="1" dirty="0">
                <a:solidFill>
                  <a:srgbClr val="FFFFFF"/>
                </a:solidFill>
                <a:latin typeface="Arial"/>
                <a:cs typeface="Arial"/>
              </a:rPr>
              <a:t>No</a:t>
            </a:r>
            <a:r>
              <a:rPr sz="1800" b="1" spc="-10" dirty="0">
                <a:solidFill>
                  <a:srgbClr val="FFFFFF"/>
                </a:solidFill>
                <a:latin typeface="Arial"/>
                <a:cs typeface="Arial"/>
              </a:rPr>
              <a:t> podrá habilitarse </a:t>
            </a:r>
            <a:r>
              <a:rPr sz="1800" b="1" dirty="0">
                <a:solidFill>
                  <a:srgbClr val="FFFFFF"/>
                </a:solidFill>
                <a:latin typeface="Arial"/>
                <a:cs typeface="Arial"/>
              </a:rPr>
              <a:t>la </a:t>
            </a:r>
            <a:r>
              <a:rPr sz="1800" b="1" spc="-10" dirty="0">
                <a:solidFill>
                  <a:srgbClr val="FFFFFF"/>
                </a:solidFill>
                <a:latin typeface="Arial"/>
                <a:cs typeface="Arial"/>
              </a:rPr>
              <a:t>Bodega Electoral</a:t>
            </a:r>
            <a:endParaRPr sz="1800">
              <a:latin typeface="Arial"/>
              <a:cs typeface="Arial"/>
            </a:endParaRPr>
          </a:p>
        </p:txBody>
      </p:sp>
      <p:grpSp>
        <p:nvGrpSpPr>
          <p:cNvPr id="15" name="object 15"/>
          <p:cNvGrpSpPr/>
          <p:nvPr/>
        </p:nvGrpSpPr>
        <p:grpSpPr>
          <a:xfrm>
            <a:off x="119379" y="2651760"/>
            <a:ext cx="1851660" cy="3213100"/>
            <a:chOff x="119379" y="2651760"/>
            <a:chExt cx="1851660" cy="3213100"/>
          </a:xfrm>
        </p:grpSpPr>
        <p:sp>
          <p:nvSpPr>
            <p:cNvPr id="16" name="object 16"/>
            <p:cNvSpPr/>
            <p:nvPr/>
          </p:nvSpPr>
          <p:spPr>
            <a:xfrm>
              <a:off x="125729" y="2658110"/>
              <a:ext cx="1838960" cy="3200400"/>
            </a:xfrm>
            <a:custGeom>
              <a:avLst/>
              <a:gdLst/>
              <a:ahLst/>
              <a:cxnLst/>
              <a:rect l="l" t="t" r="r" b="b"/>
              <a:pathLst>
                <a:path w="1838960" h="3200400">
                  <a:moveTo>
                    <a:pt x="1532508" y="0"/>
                  </a:moveTo>
                  <a:lnTo>
                    <a:pt x="306501" y="0"/>
                  </a:lnTo>
                  <a:lnTo>
                    <a:pt x="256785" y="4013"/>
                  </a:lnTo>
                  <a:lnTo>
                    <a:pt x="209622" y="15631"/>
                  </a:lnTo>
                  <a:lnTo>
                    <a:pt x="165645" y="34221"/>
                  </a:lnTo>
                  <a:lnTo>
                    <a:pt x="125484" y="59151"/>
                  </a:lnTo>
                  <a:lnTo>
                    <a:pt x="89771" y="89788"/>
                  </a:lnTo>
                  <a:lnTo>
                    <a:pt x="59136" y="125501"/>
                  </a:lnTo>
                  <a:lnTo>
                    <a:pt x="34210" y="165656"/>
                  </a:lnTo>
                  <a:lnTo>
                    <a:pt x="15625" y="209621"/>
                  </a:lnTo>
                  <a:lnTo>
                    <a:pt x="4011" y="256763"/>
                  </a:lnTo>
                  <a:lnTo>
                    <a:pt x="0" y="306450"/>
                  </a:lnTo>
                  <a:lnTo>
                    <a:pt x="0" y="2893949"/>
                  </a:lnTo>
                  <a:lnTo>
                    <a:pt x="4011" y="2943651"/>
                  </a:lnTo>
                  <a:lnTo>
                    <a:pt x="15625" y="2990803"/>
                  </a:lnTo>
                  <a:lnTo>
                    <a:pt x="34210" y="3034771"/>
                  </a:lnTo>
                  <a:lnTo>
                    <a:pt x="59136" y="3074926"/>
                  </a:lnTo>
                  <a:lnTo>
                    <a:pt x="89771" y="3110634"/>
                  </a:lnTo>
                  <a:lnTo>
                    <a:pt x="125484" y="3141266"/>
                  </a:lnTo>
                  <a:lnTo>
                    <a:pt x="165645" y="3166190"/>
                  </a:lnTo>
                  <a:lnTo>
                    <a:pt x="209622" y="3184774"/>
                  </a:lnTo>
                  <a:lnTo>
                    <a:pt x="256785" y="3196388"/>
                  </a:lnTo>
                  <a:lnTo>
                    <a:pt x="306501" y="3200400"/>
                  </a:lnTo>
                  <a:lnTo>
                    <a:pt x="1532508" y="3200400"/>
                  </a:lnTo>
                  <a:lnTo>
                    <a:pt x="1582196" y="3196388"/>
                  </a:lnTo>
                  <a:lnTo>
                    <a:pt x="1629338" y="3184774"/>
                  </a:lnTo>
                  <a:lnTo>
                    <a:pt x="1673303" y="3166190"/>
                  </a:lnTo>
                  <a:lnTo>
                    <a:pt x="1713458" y="3141266"/>
                  </a:lnTo>
                  <a:lnTo>
                    <a:pt x="1749170" y="3110634"/>
                  </a:lnTo>
                  <a:lnTo>
                    <a:pt x="1779808" y="3074926"/>
                  </a:lnTo>
                  <a:lnTo>
                    <a:pt x="1804738" y="3034771"/>
                  </a:lnTo>
                  <a:lnTo>
                    <a:pt x="1823328" y="2990803"/>
                  </a:lnTo>
                  <a:lnTo>
                    <a:pt x="1834946" y="2943651"/>
                  </a:lnTo>
                  <a:lnTo>
                    <a:pt x="1838959" y="2893949"/>
                  </a:lnTo>
                  <a:lnTo>
                    <a:pt x="1838959" y="306450"/>
                  </a:lnTo>
                  <a:lnTo>
                    <a:pt x="1834946" y="256763"/>
                  </a:lnTo>
                  <a:lnTo>
                    <a:pt x="1823328" y="209621"/>
                  </a:lnTo>
                  <a:lnTo>
                    <a:pt x="1804738" y="165656"/>
                  </a:lnTo>
                  <a:lnTo>
                    <a:pt x="1779808" y="125501"/>
                  </a:lnTo>
                  <a:lnTo>
                    <a:pt x="1749170" y="89788"/>
                  </a:lnTo>
                  <a:lnTo>
                    <a:pt x="1713458" y="59151"/>
                  </a:lnTo>
                  <a:lnTo>
                    <a:pt x="1673303" y="34221"/>
                  </a:lnTo>
                  <a:lnTo>
                    <a:pt x="1629338" y="15631"/>
                  </a:lnTo>
                  <a:lnTo>
                    <a:pt x="1582196" y="4013"/>
                  </a:lnTo>
                  <a:lnTo>
                    <a:pt x="1532508" y="0"/>
                  </a:lnTo>
                  <a:close/>
                </a:path>
              </a:pathLst>
            </a:custGeom>
            <a:solidFill>
              <a:srgbClr val="993366"/>
            </a:solidFill>
          </p:spPr>
          <p:txBody>
            <a:bodyPr wrap="square" lIns="0" tIns="0" rIns="0" bIns="0" rtlCol="0"/>
            <a:lstStyle/>
            <a:p>
              <a:endParaRPr/>
            </a:p>
          </p:txBody>
        </p:sp>
        <p:sp>
          <p:nvSpPr>
            <p:cNvPr id="17" name="object 17"/>
            <p:cNvSpPr/>
            <p:nvPr/>
          </p:nvSpPr>
          <p:spPr>
            <a:xfrm>
              <a:off x="125729" y="2658110"/>
              <a:ext cx="1838960" cy="3200400"/>
            </a:xfrm>
            <a:custGeom>
              <a:avLst/>
              <a:gdLst/>
              <a:ahLst/>
              <a:cxnLst/>
              <a:rect l="l" t="t" r="r" b="b"/>
              <a:pathLst>
                <a:path w="1838960" h="3200400">
                  <a:moveTo>
                    <a:pt x="0" y="306450"/>
                  </a:moveTo>
                  <a:lnTo>
                    <a:pt x="4011" y="256763"/>
                  </a:lnTo>
                  <a:lnTo>
                    <a:pt x="15625" y="209621"/>
                  </a:lnTo>
                  <a:lnTo>
                    <a:pt x="34210" y="165656"/>
                  </a:lnTo>
                  <a:lnTo>
                    <a:pt x="59136" y="125501"/>
                  </a:lnTo>
                  <a:lnTo>
                    <a:pt x="89771" y="89788"/>
                  </a:lnTo>
                  <a:lnTo>
                    <a:pt x="125484" y="59151"/>
                  </a:lnTo>
                  <a:lnTo>
                    <a:pt x="165645" y="34221"/>
                  </a:lnTo>
                  <a:lnTo>
                    <a:pt x="209622" y="15631"/>
                  </a:lnTo>
                  <a:lnTo>
                    <a:pt x="256785" y="4013"/>
                  </a:lnTo>
                  <a:lnTo>
                    <a:pt x="306501" y="0"/>
                  </a:lnTo>
                  <a:lnTo>
                    <a:pt x="1532508" y="0"/>
                  </a:lnTo>
                  <a:lnTo>
                    <a:pt x="1582196" y="4013"/>
                  </a:lnTo>
                  <a:lnTo>
                    <a:pt x="1629338" y="15631"/>
                  </a:lnTo>
                  <a:lnTo>
                    <a:pt x="1673303" y="34221"/>
                  </a:lnTo>
                  <a:lnTo>
                    <a:pt x="1713458" y="59151"/>
                  </a:lnTo>
                  <a:lnTo>
                    <a:pt x="1749170" y="89788"/>
                  </a:lnTo>
                  <a:lnTo>
                    <a:pt x="1779808" y="125501"/>
                  </a:lnTo>
                  <a:lnTo>
                    <a:pt x="1804738" y="165656"/>
                  </a:lnTo>
                  <a:lnTo>
                    <a:pt x="1823328" y="209621"/>
                  </a:lnTo>
                  <a:lnTo>
                    <a:pt x="1834946" y="256763"/>
                  </a:lnTo>
                  <a:lnTo>
                    <a:pt x="1838959" y="306450"/>
                  </a:lnTo>
                  <a:lnTo>
                    <a:pt x="1838959" y="2893949"/>
                  </a:lnTo>
                  <a:lnTo>
                    <a:pt x="1834946" y="2943651"/>
                  </a:lnTo>
                  <a:lnTo>
                    <a:pt x="1823328" y="2990803"/>
                  </a:lnTo>
                  <a:lnTo>
                    <a:pt x="1804738" y="3034771"/>
                  </a:lnTo>
                  <a:lnTo>
                    <a:pt x="1779808" y="3074926"/>
                  </a:lnTo>
                  <a:lnTo>
                    <a:pt x="1749170" y="3110634"/>
                  </a:lnTo>
                  <a:lnTo>
                    <a:pt x="1713458" y="3141266"/>
                  </a:lnTo>
                  <a:lnTo>
                    <a:pt x="1673303" y="3166190"/>
                  </a:lnTo>
                  <a:lnTo>
                    <a:pt x="1629338" y="3184774"/>
                  </a:lnTo>
                  <a:lnTo>
                    <a:pt x="1582196" y="3196388"/>
                  </a:lnTo>
                  <a:lnTo>
                    <a:pt x="1532508" y="3200400"/>
                  </a:lnTo>
                  <a:lnTo>
                    <a:pt x="306501" y="3200400"/>
                  </a:lnTo>
                  <a:lnTo>
                    <a:pt x="256785" y="3196388"/>
                  </a:lnTo>
                  <a:lnTo>
                    <a:pt x="209622" y="3184774"/>
                  </a:lnTo>
                  <a:lnTo>
                    <a:pt x="165645" y="3166190"/>
                  </a:lnTo>
                  <a:lnTo>
                    <a:pt x="125484" y="3141266"/>
                  </a:lnTo>
                  <a:lnTo>
                    <a:pt x="89771" y="3110634"/>
                  </a:lnTo>
                  <a:lnTo>
                    <a:pt x="59136" y="3074926"/>
                  </a:lnTo>
                  <a:lnTo>
                    <a:pt x="34210" y="3034771"/>
                  </a:lnTo>
                  <a:lnTo>
                    <a:pt x="15625" y="2990803"/>
                  </a:lnTo>
                  <a:lnTo>
                    <a:pt x="4011" y="2943651"/>
                  </a:lnTo>
                  <a:lnTo>
                    <a:pt x="0" y="2893949"/>
                  </a:lnTo>
                  <a:lnTo>
                    <a:pt x="0" y="306450"/>
                  </a:lnTo>
                  <a:close/>
                </a:path>
              </a:pathLst>
            </a:custGeom>
            <a:ln w="12700">
              <a:solidFill>
                <a:srgbClr val="41709C"/>
              </a:solidFill>
            </a:ln>
          </p:spPr>
          <p:txBody>
            <a:bodyPr wrap="square" lIns="0" tIns="0" rIns="0" bIns="0" rtlCol="0"/>
            <a:lstStyle/>
            <a:p>
              <a:endParaRPr/>
            </a:p>
          </p:txBody>
        </p:sp>
      </p:grpSp>
      <p:sp>
        <p:nvSpPr>
          <p:cNvPr id="18" name="object 18"/>
          <p:cNvSpPr txBox="1"/>
          <p:nvPr/>
        </p:nvSpPr>
        <p:spPr>
          <a:xfrm>
            <a:off x="329247" y="2776791"/>
            <a:ext cx="1430020" cy="2953385"/>
          </a:xfrm>
          <a:prstGeom prst="rect">
            <a:avLst/>
          </a:prstGeom>
        </p:spPr>
        <p:txBody>
          <a:bodyPr vert="horz" wrap="square" lIns="0" tIns="12700" rIns="0" bIns="0" rtlCol="0">
            <a:spAutoFit/>
          </a:bodyPr>
          <a:lstStyle/>
          <a:p>
            <a:pPr marL="12700" marR="5080" indent="-635" algn="ctr">
              <a:lnSpc>
                <a:spcPct val="100000"/>
              </a:lnSpc>
              <a:spcBef>
                <a:spcPts val="100"/>
              </a:spcBef>
            </a:pPr>
            <a:r>
              <a:rPr sz="1600" b="1" dirty="0">
                <a:solidFill>
                  <a:srgbClr val="FFFFFF"/>
                </a:solidFill>
                <a:latin typeface="Arial"/>
                <a:cs typeface="Arial"/>
              </a:rPr>
              <a:t>En</a:t>
            </a:r>
            <a:r>
              <a:rPr sz="1600" b="1" spc="-10" dirty="0">
                <a:solidFill>
                  <a:srgbClr val="FFFFFF"/>
                </a:solidFill>
                <a:latin typeface="Arial"/>
                <a:cs typeface="Arial"/>
              </a:rPr>
              <a:t> </a:t>
            </a:r>
            <a:r>
              <a:rPr sz="1600" b="1" spc="-25" dirty="0">
                <a:solidFill>
                  <a:srgbClr val="FFFFFF"/>
                </a:solidFill>
                <a:latin typeface="Arial"/>
                <a:cs typeface="Arial"/>
              </a:rPr>
              <a:t>las </a:t>
            </a:r>
            <a:r>
              <a:rPr sz="1600" b="1" spc="-10" dirty="0">
                <a:solidFill>
                  <a:srgbClr val="FFFFFF"/>
                </a:solidFill>
                <a:latin typeface="Arial"/>
                <a:cs typeface="Arial"/>
              </a:rPr>
              <a:t>oficinas, </a:t>
            </a:r>
            <a:r>
              <a:rPr sz="1600" b="1" dirty="0">
                <a:solidFill>
                  <a:srgbClr val="FFFFFF"/>
                </a:solidFill>
                <a:latin typeface="Arial"/>
                <a:cs typeface="Arial"/>
              </a:rPr>
              <a:t>espacios</a:t>
            </a:r>
            <a:r>
              <a:rPr sz="1600" b="1" spc="-40" dirty="0">
                <a:solidFill>
                  <a:srgbClr val="FFFFFF"/>
                </a:solidFill>
                <a:latin typeface="Arial"/>
                <a:cs typeface="Arial"/>
              </a:rPr>
              <a:t> </a:t>
            </a:r>
            <a:r>
              <a:rPr sz="1600" b="1" spc="-25" dirty="0">
                <a:solidFill>
                  <a:srgbClr val="FFFFFF"/>
                </a:solidFill>
                <a:latin typeface="Arial"/>
                <a:cs typeface="Arial"/>
              </a:rPr>
              <a:t>de </a:t>
            </a:r>
            <a:r>
              <a:rPr sz="1600" b="1" dirty="0">
                <a:solidFill>
                  <a:srgbClr val="FFFFFF"/>
                </a:solidFill>
                <a:latin typeface="Arial"/>
                <a:cs typeface="Arial"/>
              </a:rPr>
              <a:t>trabajo</a:t>
            </a:r>
            <a:r>
              <a:rPr sz="1600" b="1" spc="-30" dirty="0">
                <a:solidFill>
                  <a:srgbClr val="FFFFFF"/>
                </a:solidFill>
                <a:latin typeface="Arial"/>
                <a:cs typeface="Arial"/>
              </a:rPr>
              <a:t> </a:t>
            </a:r>
            <a:r>
              <a:rPr sz="1600" b="1" spc="-25" dirty="0">
                <a:solidFill>
                  <a:srgbClr val="FFFFFF"/>
                </a:solidFill>
                <a:latin typeface="Arial"/>
                <a:cs typeface="Arial"/>
              </a:rPr>
              <a:t>al </a:t>
            </a:r>
            <a:r>
              <a:rPr sz="1600" b="1" dirty="0">
                <a:solidFill>
                  <a:srgbClr val="FFFFFF"/>
                </a:solidFill>
                <a:latin typeface="Arial"/>
                <a:cs typeface="Arial"/>
              </a:rPr>
              <a:t>interior</a:t>
            </a:r>
            <a:r>
              <a:rPr sz="1600" b="1" spc="-15" dirty="0">
                <a:solidFill>
                  <a:srgbClr val="FFFFFF"/>
                </a:solidFill>
                <a:latin typeface="Arial"/>
                <a:cs typeface="Arial"/>
              </a:rPr>
              <a:t> </a:t>
            </a:r>
            <a:r>
              <a:rPr sz="1600" b="1" spc="-25" dirty="0">
                <a:solidFill>
                  <a:srgbClr val="FFFFFF"/>
                </a:solidFill>
                <a:latin typeface="Arial"/>
                <a:cs typeface="Arial"/>
              </a:rPr>
              <a:t>del </a:t>
            </a:r>
            <a:r>
              <a:rPr sz="1600" b="1" spc="-10" dirty="0">
                <a:solidFill>
                  <a:srgbClr val="FFFFFF"/>
                </a:solidFill>
                <a:latin typeface="Arial"/>
                <a:cs typeface="Arial"/>
              </a:rPr>
              <a:t>inmueble, patios, </a:t>
            </a:r>
            <a:r>
              <a:rPr sz="1600" b="1" dirty="0">
                <a:solidFill>
                  <a:srgbClr val="FFFFFF"/>
                </a:solidFill>
                <a:latin typeface="Arial"/>
                <a:cs typeface="Arial"/>
              </a:rPr>
              <a:t>terrazas</a:t>
            </a:r>
            <a:r>
              <a:rPr sz="1600" b="1" spc="-55" dirty="0">
                <a:solidFill>
                  <a:srgbClr val="FFFFFF"/>
                </a:solidFill>
                <a:latin typeface="Arial"/>
                <a:cs typeface="Arial"/>
              </a:rPr>
              <a:t> </a:t>
            </a:r>
            <a:r>
              <a:rPr sz="1600" b="1" spc="-50" dirty="0">
                <a:solidFill>
                  <a:srgbClr val="FFFFFF"/>
                </a:solidFill>
                <a:latin typeface="Arial"/>
                <a:cs typeface="Arial"/>
              </a:rPr>
              <a:t>o </a:t>
            </a:r>
            <a:r>
              <a:rPr sz="1600" b="1" dirty="0">
                <a:solidFill>
                  <a:srgbClr val="FFFFFF"/>
                </a:solidFill>
                <a:latin typeface="Arial"/>
                <a:cs typeface="Arial"/>
              </a:rPr>
              <a:t>jardines</a:t>
            </a:r>
            <a:r>
              <a:rPr sz="1600" b="1" spc="-5" dirty="0">
                <a:solidFill>
                  <a:srgbClr val="FFFFFF"/>
                </a:solidFill>
                <a:latin typeface="Arial"/>
                <a:cs typeface="Arial"/>
              </a:rPr>
              <a:t> </a:t>
            </a:r>
            <a:r>
              <a:rPr sz="1600" b="1" dirty="0">
                <a:solidFill>
                  <a:srgbClr val="FFFFFF"/>
                </a:solidFill>
                <a:latin typeface="Arial"/>
                <a:cs typeface="Arial"/>
              </a:rPr>
              <a:t>y</a:t>
            </a:r>
            <a:r>
              <a:rPr sz="1600" b="1" spc="425" dirty="0">
                <a:solidFill>
                  <a:srgbClr val="FFFFFF"/>
                </a:solidFill>
                <a:latin typeface="Arial"/>
                <a:cs typeface="Arial"/>
              </a:rPr>
              <a:t> </a:t>
            </a:r>
            <a:r>
              <a:rPr sz="1600" b="1" spc="-25" dirty="0">
                <a:solidFill>
                  <a:srgbClr val="FFFFFF"/>
                </a:solidFill>
                <a:latin typeface="Arial"/>
                <a:cs typeface="Arial"/>
              </a:rPr>
              <a:t>el </a:t>
            </a:r>
            <a:r>
              <a:rPr sz="1600" b="1" spc="-10" dirty="0">
                <a:solidFill>
                  <a:srgbClr val="FFFFFF"/>
                </a:solidFill>
                <a:latin typeface="Arial"/>
                <a:cs typeface="Arial"/>
              </a:rPr>
              <a:t>estacionamien </a:t>
            </a:r>
            <a:r>
              <a:rPr sz="1600" b="1" dirty="0">
                <a:solidFill>
                  <a:srgbClr val="FFFFFF"/>
                </a:solidFill>
                <a:latin typeface="Arial"/>
                <a:cs typeface="Arial"/>
              </a:rPr>
              <a:t>to</a:t>
            </a:r>
            <a:r>
              <a:rPr sz="1600" b="1" spc="-5" dirty="0">
                <a:solidFill>
                  <a:srgbClr val="FFFFFF"/>
                </a:solidFill>
                <a:latin typeface="Arial"/>
                <a:cs typeface="Arial"/>
              </a:rPr>
              <a:t> </a:t>
            </a:r>
            <a:r>
              <a:rPr sz="1600" b="1" dirty="0">
                <a:solidFill>
                  <a:srgbClr val="FFFFFF"/>
                </a:solidFill>
                <a:latin typeface="Arial"/>
                <a:cs typeface="Arial"/>
              </a:rPr>
              <a:t>de la</a:t>
            </a:r>
            <a:r>
              <a:rPr sz="1600" b="1" spc="-5" dirty="0">
                <a:solidFill>
                  <a:srgbClr val="FFFFFF"/>
                </a:solidFill>
                <a:latin typeface="Arial"/>
                <a:cs typeface="Arial"/>
              </a:rPr>
              <a:t> </a:t>
            </a:r>
            <a:r>
              <a:rPr sz="1600" b="1" spc="-20" dirty="0">
                <a:solidFill>
                  <a:srgbClr val="FFFFFF"/>
                </a:solidFill>
                <a:latin typeface="Arial"/>
                <a:cs typeface="Arial"/>
              </a:rPr>
              <a:t>sede </a:t>
            </a:r>
            <a:r>
              <a:rPr sz="1600" b="1" dirty="0">
                <a:solidFill>
                  <a:srgbClr val="FFFFFF"/>
                </a:solidFill>
                <a:latin typeface="Arial"/>
                <a:cs typeface="Arial"/>
              </a:rPr>
              <a:t>del</a:t>
            </a:r>
            <a:r>
              <a:rPr sz="1600" b="1" spc="-15" dirty="0">
                <a:solidFill>
                  <a:srgbClr val="FFFFFF"/>
                </a:solidFill>
                <a:latin typeface="Arial"/>
                <a:cs typeface="Arial"/>
              </a:rPr>
              <a:t> </a:t>
            </a:r>
            <a:r>
              <a:rPr sz="1600" b="1" spc="-25" dirty="0">
                <a:solidFill>
                  <a:srgbClr val="FFFFFF"/>
                </a:solidFill>
                <a:latin typeface="Arial"/>
                <a:cs typeface="Arial"/>
              </a:rPr>
              <a:t>CED</a:t>
            </a:r>
            <a:endParaRPr sz="1600">
              <a:latin typeface="Arial"/>
              <a:cs typeface="Arial"/>
            </a:endParaRPr>
          </a:p>
        </p:txBody>
      </p:sp>
      <p:grpSp>
        <p:nvGrpSpPr>
          <p:cNvPr id="19" name="object 19"/>
          <p:cNvGrpSpPr/>
          <p:nvPr/>
        </p:nvGrpSpPr>
        <p:grpSpPr>
          <a:xfrm>
            <a:off x="3677920" y="2651760"/>
            <a:ext cx="1696720" cy="3213100"/>
            <a:chOff x="3677920" y="2651760"/>
            <a:chExt cx="1696720" cy="3213100"/>
          </a:xfrm>
        </p:grpSpPr>
        <p:sp>
          <p:nvSpPr>
            <p:cNvPr id="20" name="object 20"/>
            <p:cNvSpPr/>
            <p:nvPr/>
          </p:nvSpPr>
          <p:spPr>
            <a:xfrm>
              <a:off x="3684270" y="2658110"/>
              <a:ext cx="1684020" cy="3200400"/>
            </a:xfrm>
            <a:custGeom>
              <a:avLst/>
              <a:gdLst/>
              <a:ahLst/>
              <a:cxnLst/>
              <a:rect l="l" t="t" r="r" b="b"/>
              <a:pathLst>
                <a:path w="1684020" h="3200400">
                  <a:moveTo>
                    <a:pt x="1403350" y="0"/>
                  </a:moveTo>
                  <a:lnTo>
                    <a:pt x="280669" y="0"/>
                  </a:lnTo>
                  <a:lnTo>
                    <a:pt x="235129" y="3671"/>
                  </a:lnTo>
                  <a:lnTo>
                    <a:pt x="191934" y="14303"/>
                  </a:lnTo>
                  <a:lnTo>
                    <a:pt x="151660" y="31317"/>
                  </a:lnTo>
                  <a:lnTo>
                    <a:pt x="114885" y="54136"/>
                  </a:lnTo>
                  <a:lnTo>
                    <a:pt x="82184" y="82184"/>
                  </a:lnTo>
                  <a:lnTo>
                    <a:pt x="54136" y="114885"/>
                  </a:lnTo>
                  <a:lnTo>
                    <a:pt x="31317" y="151660"/>
                  </a:lnTo>
                  <a:lnTo>
                    <a:pt x="14303" y="191934"/>
                  </a:lnTo>
                  <a:lnTo>
                    <a:pt x="3671" y="235129"/>
                  </a:lnTo>
                  <a:lnTo>
                    <a:pt x="0" y="280669"/>
                  </a:lnTo>
                  <a:lnTo>
                    <a:pt x="0" y="2919729"/>
                  </a:lnTo>
                  <a:lnTo>
                    <a:pt x="3671" y="2965254"/>
                  </a:lnTo>
                  <a:lnTo>
                    <a:pt x="14303" y="3008441"/>
                  </a:lnTo>
                  <a:lnTo>
                    <a:pt x="31317" y="3048711"/>
                  </a:lnTo>
                  <a:lnTo>
                    <a:pt x="54136" y="3085487"/>
                  </a:lnTo>
                  <a:lnTo>
                    <a:pt x="82184" y="3118191"/>
                  </a:lnTo>
                  <a:lnTo>
                    <a:pt x="114885" y="3146245"/>
                  </a:lnTo>
                  <a:lnTo>
                    <a:pt x="151660" y="3169070"/>
                  </a:lnTo>
                  <a:lnTo>
                    <a:pt x="191934" y="3186090"/>
                  </a:lnTo>
                  <a:lnTo>
                    <a:pt x="235129" y="3196726"/>
                  </a:lnTo>
                  <a:lnTo>
                    <a:pt x="280669" y="3200400"/>
                  </a:lnTo>
                  <a:lnTo>
                    <a:pt x="1403350" y="3200400"/>
                  </a:lnTo>
                  <a:lnTo>
                    <a:pt x="1448890" y="3196726"/>
                  </a:lnTo>
                  <a:lnTo>
                    <a:pt x="1492085" y="3186090"/>
                  </a:lnTo>
                  <a:lnTo>
                    <a:pt x="1532359" y="3169070"/>
                  </a:lnTo>
                  <a:lnTo>
                    <a:pt x="1569134" y="3146245"/>
                  </a:lnTo>
                  <a:lnTo>
                    <a:pt x="1601835" y="3118191"/>
                  </a:lnTo>
                  <a:lnTo>
                    <a:pt x="1629883" y="3085487"/>
                  </a:lnTo>
                  <a:lnTo>
                    <a:pt x="1652702" y="3048711"/>
                  </a:lnTo>
                  <a:lnTo>
                    <a:pt x="1669716" y="3008441"/>
                  </a:lnTo>
                  <a:lnTo>
                    <a:pt x="1680348" y="2965254"/>
                  </a:lnTo>
                  <a:lnTo>
                    <a:pt x="1684019" y="2919729"/>
                  </a:lnTo>
                  <a:lnTo>
                    <a:pt x="1684019" y="280669"/>
                  </a:lnTo>
                  <a:lnTo>
                    <a:pt x="1680348" y="235129"/>
                  </a:lnTo>
                  <a:lnTo>
                    <a:pt x="1669716" y="191934"/>
                  </a:lnTo>
                  <a:lnTo>
                    <a:pt x="1652702" y="151660"/>
                  </a:lnTo>
                  <a:lnTo>
                    <a:pt x="1629883" y="114885"/>
                  </a:lnTo>
                  <a:lnTo>
                    <a:pt x="1601835" y="82184"/>
                  </a:lnTo>
                  <a:lnTo>
                    <a:pt x="1569134" y="54136"/>
                  </a:lnTo>
                  <a:lnTo>
                    <a:pt x="1532359" y="31317"/>
                  </a:lnTo>
                  <a:lnTo>
                    <a:pt x="1492085" y="14303"/>
                  </a:lnTo>
                  <a:lnTo>
                    <a:pt x="1448890" y="3671"/>
                  </a:lnTo>
                  <a:lnTo>
                    <a:pt x="1403350" y="0"/>
                  </a:lnTo>
                  <a:close/>
                </a:path>
              </a:pathLst>
            </a:custGeom>
            <a:solidFill>
              <a:srgbClr val="993366"/>
            </a:solidFill>
          </p:spPr>
          <p:txBody>
            <a:bodyPr wrap="square" lIns="0" tIns="0" rIns="0" bIns="0" rtlCol="0"/>
            <a:lstStyle/>
            <a:p>
              <a:endParaRPr/>
            </a:p>
          </p:txBody>
        </p:sp>
        <p:sp>
          <p:nvSpPr>
            <p:cNvPr id="21" name="object 21"/>
            <p:cNvSpPr/>
            <p:nvPr/>
          </p:nvSpPr>
          <p:spPr>
            <a:xfrm>
              <a:off x="3684270" y="2658110"/>
              <a:ext cx="1684020" cy="3200400"/>
            </a:xfrm>
            <a:custGeom>
              <a:avLst/>
              <a:gdLst/>
              <a:ahLst/>
              <a:cxnLst/>
              <a:rect l="l" t="t" r="r" b="b"/>
              <a:pathLst>
                <a:path w="1684020" h="3200400">
                  <a:moveTo>
                    <a:pt x="0" y="280669"/>
                  </a:moveTo>
                  <a:lnTo>
                    <a:pt x="3671" y="235129"/>
                  </a:lnTo>
                  <a:lnTo>
                    <a:pt x="14303" y="191934"/>
                  </a:lnTo>
                  <a:lnTo>
                    <a:pt x="31317" y="151660"/>
                  </a:lnTo>
                  <a:lnTo>
                    <a:pt x="54136" y="114885"/>
                  </a:lnTo>
                  <a:lnTo>
                    <a:pt x="82184" y="82184"/>
                  </a:lnTo>
                  <a:lnTo>
                    <a:pt x="114885" y="54136"/>
                  </a:lnTo>
                  <a:lnTo>
                    <a:pt x="151660" y="31317"/>
                  </a:lnTo>
                  <a:lnTo>
                    <a:pt x="191934" y="14303"/>
                  </a:lnTo>
                  <a:lnTo>
                    <a:pt x="235129" y="3671"/>
                  </a:lnTo>
                  <a:lnTo>
                    <a:pt x="280669" y="0"/>
                  </a:lnTo>
                  <a:lnTo>
                    <a:pt x="1403350" y="0"/>
                  </a:lnTo>
                  <a:lnTo>
                    <a:pt x="1448890" y="3671"/>
                  </a:lnTo>
                  <a:lnTo>
                    <a:pt x="1492085" y="14303"/>
                  </a:lnTo>
                  <a:lnTo>
                    <a:pt x="1532359" y="31317"/>
                  </a:lnTo>
                  <a:lnTo>
                    <a:pt x="1569134" y="54136"/>
                  </a:lnTo>
                  <a:lnTo>
                    <a:pt x="1601835" y="82184"/>
                  </a:lnTo>
                  <a:lnTo>
                    <a:pt x="1629883" y="114885"/>
                  </a:lnTo>
                  <a:lnTo>
                    <a:pt x="1652702" y="151660"/>
                  </a:lnTo>
                  <a:lnTo>
                    <a:pt x="1669716" y="191934"/>
                  </a:lnTo>
                  <a:lnTo>
                    <a:pt x="1680348" y="235129"/>
                  </a:lnTo>
                  <a:lnTo>
                    <a:pt x="1684019" y="280669"/>
                  </a:lnTo>
                  <a:lnTo>
                    <a:pt x="1684019" y="2919729"/>
                  </a:lnTo>
                  <a:lnTo>
                    <a:pt x="1680348" y="2965254"/>
                  </a:lnTo>
                  <a:lnTo>
                    <a:pt x="1669716" y="3008441"/>
                  </a:lnTo>
                  <a:lnTo>
                    <a:pt x="1652702" y="3048711"/>
                  </a:lnTo>
                  <a:lnTo>
                    <a:pt x="1629883" y="3085487"/>
                  </a:lnTo>
                  <a:lnTo>
                    <a:pt x="1601835" y="3118191"/>
                  </a:lnTo>
                  <a:lnTo>
                    <a:pt x="1569134" y="3146245"/>
                  </a:lnTo>
                  <a:lnTo>
                    <a:pt x="1532359" y="3169070"/>
                  </a:lnTo>
                  <a:lnTo>
                    <a:pt x="1492085" y="3186090"/>
                  </a:lnTo>
                  <a:lnTo>
                    <a:pt x="1448890" y="3196726"/>
                  </a:lnTo>
                  <a:lnTo>
                    <a:pt x="1403350" y="3200400"/>
                  </a:lnTo>
                  <a:lnTo>
                    <a:pt x="280669" y="3200400"/>
                  </a:lnTo>
                  <a:lnTo>
                    <a:pt x="235129" y="3196726"/>
                  </a:lnTo>
                  <a:lnTo>
                    <a:pt x="191934" y="3186090"/>
                  </a:lnTo>
                  <a:lnTo>
                    <a:pt x="151660" y="3169070"/>
                  </a:lnTo>
                  <a:lnTo>
                    <a:pt x="114885" y="3146245"/>
                  </a:lnTo>
                  <a:lnTo>
                    <a:pt x="82184" y="3118191"/>
                  </a:lnTo>
                  <a:lnTo>
                    <a:pt x="54136" y="3085487"/>
                  </a:lnTo>
                  <a:lnTo>
                    <a:pt x="31317" y="3048711"/>
                  </a:lnTo>
                  <a:lnTo>
                    <a:pt x="14303" y="3008441"/>
                  </a:lnTo>
                  <a:lnTo>
                    <a:pt x="3671" y="2965254"/>
                  </a:lnTo>
                  <a:lnTo>
                    <a:pt x="0" y="2919729"/>
                  </a:lnTo>
                  <a:lnTo>
                    <a:pt x="0" y="280669"/>
                  </a:lnTo>
                  <a:close/>
                </a:path>
              </a:pathLst>
            </a:custGeom>
            <a:ln w="12700">
              <a:solidFill>
                <a:srgbClr val="41709C"/>
              </a:solidFill>
            </a:ln>
          </p:spPr>
          <p:txBody>
            <a:bodyPr wrap="square" lIns="0" tIns="0" rIns="0" bIns="0" rtlCol="0"/>
            <a:lstStyle/>
            <a:p>
              <a:endParaRPr/>
            </a:p>
          </p:txBody>
        </p:sp>
      </p:grpSp>
      <p:sp>
        <p:nvSpPr>
          <p:cNvPr id="22" name="object 22"/>
          <p:cNvSpPr txBox="1"/>
          <p:nvPr/>
        </p:nvSpPr>
        <p:spPr>
          <a:xfrm>
            <a:off x="3845559" y="3021329"/>
            <a:ext cx="1360170" cy="2464435"/>
          </a:xfrm>
          <a:prstGeom prst="rect">
            <a:avLst/>
          </a:prstGeom>
        </p:spPr>
        <p:txBody>
          <a:bodyPr vert="horz" wrap="square" lIns="0" tIns="12700" rIns="0" bIns="0" rtlCol="0">
            <a:spAutoFit/>
          </a:bodyPr>
          <a:lstStyle/>
          <a:p>
            <a:pPr marL="12700" marR="5080" indent="1905" algn="ctr">
              <a:lnSpc>
                <a:spcPct val="100000"/>
              </a:lnSpc>
              <a:spcBef>
                <a:spcPts val="100"/>
              </a:spcBef>
            </a:pPr>
            <a:r>
              <a:rPr sz="1600" b="1" dirty="0">
                <a:solidFill>
                  <a:srgbClr val="FFFFFF"/>
                </a:solidFill>
                <a:latin typeface="Arial"/>
                <a:cs typeface="Arial"/>
              </a:rPr>
              <a:t>En</a:t>
            </a:r>
            <a:r>
              <a:rPr sz="1600" b="1" spc="-10" dirty="0">
                <a:solidFill>
                  <a:srgbClr val="FFFFFF"/>
                </a:solidFill>
                <a:latin typeface="Arial"/>
                <a:cs typeface="Arial"/>
              </a:rPr>
              <a:t> </a:t>
            </a:r>
            <a:r>
              <a:rPr sz="1600" b="1" spc="-25" dirty="0">
                <a:solidFill>
                  <a:srgbClr val="FFFFFF"/>
                </a:solidFill>
                <a:latin typeface="Arial"/>
                <a:cs typeface="Arial"/>
              </a:rPr>
              <a:t>el </a:t>
            </a:r>
            <a:r>
              <a:rPr sz="1600" b="1" dirty="0">
                <a:solidFill>
                  <a:srgbClr val="FFFFFF"/>
                </a:solidFill>
                <a:latin typeface="Arial"/>
                <a:cs typeface="Arial"/>
              </a:rPr>
              <a:t>supuesto</a:t>
            </a:r>
            <a:r>
              <a:rPr sz="1600" b="1" spc="-20" dirty="0">
                <a:solidFill>
                  <a:srgbClr val="FFFFFF"/>
                </a:solidFill>
                <a:latin typeface="Arial"/>
                <a:cs typeface="Arial"/>
              </a:rPr>
              <a:t> </a:t>
            </a:r>
            <a:r>
              <a:rPr sz="1600" b="1" spc="-25" dirty="0">
                <a:solidFill>
                  <a:srgbClr val="FFFFFF"/>
                </a:solidFill>
                <a:latin typeface="Arial"/>
                <a:cs typeface="Arial"/>
              </a:rPr>
              <a:t>de </a:t>
            </a:r>
            <a:r>
              <a:rPr sz="1600" b="1" dirty="0">
                <a:solidFill>
                  <a:srgbClr val="FFFFFF"/>
                </a:solidFill>
                <a:latin typeface="Arial"/>
                <a:cs typeface="Arial"/>
              </a:rPr>
              <a:t>un </a:t>
            </a:r>
            <a:r>
              <a:rPr sz="1600" b="1" spc="-10" dirty="0">
                <a:solidFill>
                  <a:srgbClr val="FFFFFF"/>
                </a:solidFill>
                <a:latin typeface="Arial"/>
                <a:cs typeface="Arial"/>
              </a:rPr>
              <a:t>recuento </a:t>
            </a:r>
            <a:r>
              <a:rPr sz="1600" b="1" dirty="0">
                <a:solidFill>
                  <a:srgbClr val="FFFFFF"/>
                </a:solidFill>
                <a:latin typeface="Arial"/>
                <a:cs typeface="Arial"/>
              </a:rPr>
              <a:t>parcial,</a:t>
            </a:r>
            <a:r>
              <a:rPr sz="1600" b="1" spc="-30" dirty="0">
                <a:solidFill>
                  <a:srgbClr val="FFFFFF"/>
                </a:solidFill>
                <a:latin typeface="Arial"/>
                <a:cs typeface="Arial"/>
              </a:rPr>
              <a:t> </a:t>
            </a:r>
            <a:r>
              <a:rPr sz="1600" b="1" spc="-10" dirty="0">
                <a:solidFill>
                  <a:srgbClr val="FFFFFF"/>
                </a:solidFill>
                <a:latin typeface="Arial"/>
                <a:cs typeface="Arial"/>
              </a:rPr>
              <a:t>podrá </a:t>
            </a:r>
            <a:r>
              <a:rPr sz="1600" b="1" dirty="0">
                <a:solidFill>
                  <a:srgbClr val="FFFFFF"/>
                </a:solidFill>
                <a:latin typeface="Arial"/>
                <a:cs typeface="Arial"/>
              </a:rPr>
              <a:t>habilitarse</a:t>
            </a:r>
            <a:r>
              <a:rPr sz="1600" b="1" spc="-40" dirty="0">
                <a:solidFill>
                  <a:srgbClr val="FFFFFF"/>
                </a:solidFill>
                <a:latin typeface="Arial"/>
                <a:cs typeface="Arial"/>
              </a:rPr>
              <a:t> </a:t>
            </a:r>
            <a:r>
              <a:rPr sz="1600" b="1" spc="-25" dirty="0">
                <a:solidFill>
                  <a:srgbClr val="FFFFFF"/>
                </a:solidFill>
                <a:latin typeface="Arial"/>
                <a:cs typeface="Arial"/>
              </a:rPr>
              <a:t>la </a:t>
            </a:r>
            <a:r>
              <a:rPr sz="1600" b="1" dirty="0">
                <a:solidFill>
                  <a:srgbClr val="FFFFFF"/>
                </a:solidFill>
                <a:latin typeface="Arial"/>
                <a:cs typeface="Arial"/>
              </a:rPr>
              <a:t>sala</a:t>
            </a:r>
            <a:r>
              <a:rPr sz="1600" b="1" spc="-20" dirty="0">
                <a:solidFill>
                  <a:srgbClr val="FFFFFF"/>
                </a:solidFill>
                <a:latin typeface="Arial"/>
                <a:cs typeface="Arial"/>
              </a:rPr>
              <a:t> </a:t>
            </a:r>
            <a:r>
              <a:rPr sz="1600" b="1" spc="-25" dirty="0">
                <a:solidFill>
                  <a:srgbClr val="FFFFFF"/>
                </a:solidFill>
                <a:latin typeface="Arial"/>
                <a:cs typeface="Arial"/>
              </a:rPr>
              <a:t>de </a:t>
            </a:r>
            <a:r>
              <a:rPr sz="1600" b="1" dirty="0">
                <a:solidFill>
                  <a:srgbClr val="FFFFFF"/>
                </a:solidFill>
                <a:latin typeface="Arial"/>
                <a:cs typeface="Arial"/>
              </a:rPr>
              <a:t>sesiones</a:t>
            </a:r>
            <a:r>
              <a:rPr sz="1600" b="1" spc="-50" dirty="0">
                <a:solidFill>
                  <a:srgbClr val="FFFFFF"/>
                </a:solidFill>
                <a:latin typeface="Arial"/>
                <a:cs typeface="Arial"/>
              </a:rPr>
              <a:t> </a:t>
            </a:r>
            <a:r>
              <a:rPr sz="1600" b="1" spc="-25" dirty="0">
                <a:solidFill>
                  <a:srgbClr val="FFFFFF"/>
                </a:solidFill>
                <a:latin typeface="Arial"/>
                <a:cs typeface="Arial"/>
              </a:rPr>
              <a:t>del </a:t>
            </a:r>
            <a:r>
              <a:rPr sz="1600" b="1" dirty="0">
                <a:solidFill>
                  <a:srgbClr val="FFFFFF"/>
                </a:solidFill>
                <a:latin typeface="Arial"/>
                <a:cs typeface="Arial"/>
              </a:rPr>
              <a:t>CED</a:t>
            </a:r>
            <a:r>
              <a:rPr sz="1600" b="1" spc="-10" dirty="0">
                <a:solidFill>
                  <a:srgbClr val="FFFFFF"/>
                </a:solidFill>
                <a:latin typeface="Arial"/>
                <a:cs typeface="Arial"/>
              </a:rPr>
              <a:t> </a:t>
            </a:r>
            <a:r>
              <a:rPr sz="1600" b="1" spc="-20" dirty="0">
                <a:solidFill>
                  <a:srgbClr val="FFFFFF"/>
                </a:solidFill>
                <a:latin typeface="Arial"/>
                <a:cs typeface="Arial"/>
              </a:rPr>
              <a:t>para </a:t>
            </a:r>
            <a:r>
              <a:rPr sz="1600" b="1" dirty="0">
                <a:solidFill>
                  <a:srgbClr val="FFFFFF"/>
                </a:solidFill>
                <a:latin typeface="Arial"/>
                <a:cs typeface="Arial"/>
              </a:rPr>
              <a:t>instalar</a:t>
            </a:r>
            <a:r>
              <a:rPr sz="1600" b="1" spc="-35" dirty="0">
                <a:solidFill>
                  <a:srgbClr val="FFFFFF"/>
                </a:solidFill>
                <a:latin typeface="Arial"/>
                <a:cs typeface="Arial"/>
              </a:rPr>
              <a:t> </a:t>
            </a:r>
            <a:r>
              <a:rPr sz="1600" b="1" spc="-25" dirty="0">
                <a:solidFill>
                  <a:srgbClr val="FFFFFF"/>
                </a:solidFill>
                <a:latin typeface="Arial"/>
                <a:cs typeface="Arial"/>
              </a:rPr>
              <a:t>más PR.</a:t>
            </a:r>
            <a:endParaRPr sz="1600">
              <a:latin typeface="Arial"/>
              <a:cs typeface="Arial"/>
            </a:endParaRPr>
          </a:p>
        </p:txBody>
      </p:sp>
      <p:grpSp>
        <p:nvGrpSpPr>
          <p:cNvPr id="23" name="object 23"/>
          <p:cNvGrpSpPr/>
          <p:nvPr/>
        </p:nvGrpSpPr>
        <p:grpSpPr>
          <a:xfrm>
            <a:off x="5461000" y="2651760"/>
            <a:ext cx="1635760" cy="3213100"/>
            <a:chOff x="5461000" y="2651760"/>
            <a:chExt cx="1635760" cy="3213100"/>
          </a:xfrm>
        </p:grpSpPr>
        <p:sp>
          <p:nvSpPr>
            <p:cNvPr id="24" name="object 24"/>
            <p:cNvSpPr/>
            <p:nvPr/>
          </p:nvSpPr>
          <p:spPr>
            <a:xfrm>
              <a:off x="5467350" y="2658110"/>
              <a:ext cx="1623060" cy="3200400"/>
            </a:xfrm>
            <a:custGeom>
              <a:avLst/>
              <a:gdLst/>
              <a:ahLst/>
              <a:cxnLst/>
              <a:rect l="l" t="t" r="r" b="b"/>
              <a:pathLst>
                <a:path w="1623059" h="3200400">
                  <a:moveTo>
                    <a:pt x="1352550" y="0"/>
                  </a:moveTo>
                  <a:lnTo>
                    <a:pt x="270510" y="0"/>
                  </a:lnTo>
                  <a:lnTo>
                    <a:pt x="221897" y="4359"/>
                  </a:lnTo>
                  <a:lnTo>
                    <a:pt x="176139" y="16929"/>
                  </a:lnTo>
                  <a:lnTo>
                    <a:pt x="133999" y="36942"/>
                  </a:lnTo>
                  <a:lnTo>
                    <a:pt x="96243" y="63635"/>
                  </a:lnTo>
                  <a:lnTo>
                    <a:pt x="63635" y="96243"/>
                  </a:lnTo>
                  <a:lnTo>
                    <a:pt x="36942" y="133999"/>
                  </a:lnTo>
                  <a:lnTo>
                    <a:pt x="16929" y="176139"/>
                  </a:lnTo>
                  <a:lnTo>
                    <a:pt x="4359" y="221897"/>
                  </a:lnTo>
                  <a:lnTo>
                    <a:pt x="0" y="270510"/>
                  </a:lnTo>
                  <a:lnTo>
                    <a:pt x="0" y="2929890"/>
                  </a:lnTo>
                  <a:lnTo>
                    <a:pt x="4359" y="2978512"/>
                  </a:lnTo>
                  <a:lnTo>
                    <a:pt x="16929" y="3024276"/>
                  </a:lnTo>
                  <a:lnTo>
                    <a:pt x="36942" y="3066417"/>
                  </a:lnTo>
                  <a:lnTo>
                    <a:pt x="63635" y="3104172"/>
                  </a:lnTo>
                  <a:lnTo>
                    <a:pt x="96243" y="3136776"/>
                  </a:lnTo>
                  <a:lnTo>
                    <a:pt x="133999" y="3163465"/>
                  </a:lnTo>
                  <a:lnTo>
                    <a:pt x="176139" y="3183475"/>
                  </a:lnTo>
                  <a:lnTo>
                    <a:pt x="221897" y="3196041"/>
                  </a:lnTo>
                  <a:lnTo>
                    <a:pt x="270510" y="3200400"/>
                  </a:lnTo>
                  <a:lnTo>
                    <a:pt x="1352550" y="3200400"/>
                  </a:lnTo>
                  <a:lnTo>
                    <a:pt x="1401162" y="3196041"/>
                  </a:lnTo>
                  <a:lnTo>
                    <a:pt x="1446920" y="3183475"/>
                  </a:lnTo>
                  <a:lnTo>
                    <a:pt x="1489060" y="3163465"/>
                  </a:lnTo>
                  <a:lnTo>
                    <a:pt x="1526816" y="3136776"/>
                  </a:lnTo>
                  <a:lnTo>
                    <a:pt x="1559424" y="3104172"/>
                  </a:lnTo>
                  <a:lnTo>
                    <a:pt x="1586117" y="3066417"/>
                  </a:lnTo>
                  <a:lnTo>
                    <a:pt x="1606130" y="3024276"/>
                  </a:lnTo>
                  <a:lnTo>
                    <a:pt x="1618700" y="2978512"/>
                  </a:lnTo>
                  <a:lnTo>
                    <a:pt x="1623059" y="2929890"/>
                  </a:lnTo>
                  <a:lnTo>
                    <a:pt x="1623059" y="270510"/>
                  </a:lnTo>
                  <a:lnTo>
                    <a:pt x="1618700" y="221897"/>
                  </a:lnTo>
                  <a:lnTo>
                    <a:pt x="1606130" y="176139"/>
                  </a:lnTo>
                  <a:lnTo>
                    <a:pt x="1586117" y="133999"/>
                  </a:lnTo>
                  <a:lnTo>
                    <a:pt x="1559424" y="96243"/>
                  </a:lnTo>
                  <a:lnTo>
                    <a:pt x="1526816" y="63635"/>
                  </a:lnTo>
                  <a:lnTo>
                    <a:pt x="1489060" y="36942"/>
                  </a:lnTo>
                  <a:lnTo>
                    <a:pt x="1446920" y="16929"/>
                  </a:lnTo>
                  <a:lnTo>
                    <a:pt x="1401162" y="4359"/>
                  </a:lnTo>
                  <a:lnTo>
                    <a:pt x="1352550" y="0"/>
                  </a:lnTo>
                  <a:close/>
                </a:path>
              </a:pathLst>
            </a:custGeom>
            <a:solidFill>
              <a:srgbClr val="993366"/>
            </a:solidFill>
          </p:spPr>
          <p:txBody>
            <a:bodyPr wrap="square" lIns="0" tIns="0" rIns="0" bIns="0" rtlCol="0"/>
            <a:lstStyle/>
            <a:p>
              <a:endParaRPr/>
            </a:p>
          </p:txBody>
        </p:sp>
        <p:sp>
          <p:nvSpPr>
            <p:cNvPr id="25" name="object 25"/>
            <p:cNvSpPr/>
            <p:nvPr/>
          </p:nvSpPr>
          <p:spPr>
            <a:xfrm>
              <a:off x="5467350" y="2658110"/>
              <a:ext cx="1623060" cy="3200400"/>
            </a:xfrm>
            <a:custGeom>
              <a:avLst/>
              <a:gdLst/>
              <a:ahLst/>
              <a:cxnLst/>
              <a:rect l="l" t="t" r="r" b="b"/>
              <a:pathLst>
                <a:path w="1623059" h="3200400">
                  <a:moveTo>
                    <a:pt x="0" y="270510"/>
                  </a:moveTo>
                  <a:lnTo>
                    <a:pt x="4359" y="221897"/>
                  </a:lnTo>
                  <a:lnTo>
                    <a:pt x="16929" y="176139"/>
                  </a:lnTo>
                  <a:lnTo>
                    <a:pt x="36942" y="133999"/>
                  </a:lnTo>
                  <a:lnTo>
                    <a:pt x="63635" y="96243"/>
                  </a:lnTo>
                  <a:lnTo>
                    <a:pt x="96243" y="63635"/>
                  </a:lnTo>
                  <a:lnTo>
                    <a:pt x="133999" y="36942"/>
                  </a:lnTo>
                  <a:lnTo>
                    <a:pt x="176139" y="16929"/>
                  </a:lnTo>
                  <a:lnTo>
                    <a:pt x="221897" y="4359"/>
                  </a:lnTo>
                  <a:lnTo>
                    <a:pt x="270510" y="0"/>
                  </a:lnTo>
                  <a:lnTo>
                    <a:pt x="1352550" y="0"/>
                  </a:lnTo>
                  <a:lnTo>
                    <a:pt x="1401162" y="4359"/>
                  </a:lnTo>
                  <a:lnTo>
                    <a:pt x="1446920" y="16929"/>
                  </a:lnTo>
                  <a:lnTo>
                    <a:pt x="1489060" y="36942"/>
                  </a:lnTo>
                  <a:lnTo>
                    <a:pt x="1526816" y="63635"/>
                  </a:lnTo>
                  <a:lnTo>
                    <a:pt x="1559424" y="96243"/>
                  </a:lnTo>
                  <a:lnTo>
                    <a:pt x="1586117" y="133999"/>
                  </a:lnTo>
                  <a:lnTo>
                    <a:pt x="1606130" y="176139"/>
                  </a:lnTo>
                  <a:lnTo>
                    <a:pt x="1618700" y="221897"/>
                  </a:lnTo>
                  <a:lnTo>
                    <a:pt x="1623059" y="270510"/>
                  </a:lnTo>
                  <a:lnTo>
                    <a:pt x="1623059" y="2929890"/>
                  </a:lnTo>
                  <a:lnTo>
                    <a:pt x="1618700" y="2978512"/>
                  </a:lnTo>
                  <a:lnTo>
                    <a:pt x="1606130" y="3024276"/>
                  </a:lnTo>
                  <a:lnTo>
                    <a:pt x="1586117" y="3066417"/>
                  </a:lnTo>
                  <a:lnTo>
                    <a:pt x="1559424" y="3104172"/>
                  </a:lnTo>
                  <a:lnTo>
                    <a:pt x="1526816" y="3136776"/>
                  </a:lnTo>
                  <a:lnTo>
                    <a:pt x="1489060" y="3163465"/>
                  </a:lnTo>
                  <a:lnTo>
                    <a:pt x="1446920" y="3183475"/>
                  </a:lnTo>
                  <a:lnTo>
                    <a:pt x="1401162" y="3196041"/>
                  </a:lnTo>
                  <a:lnTo>
                    <a:pt x="1352550" y="3200400"/>
                  </a:lnTo>
                  <a:lnTo>
                    <a:pt x="270510" y="3200400"/>
                  </a:lnTo>
                  <a:lnTo>
                    <a:pt x="221897" y="3196041"/>
                  </a:lnTo>
                  <a:lnTo>
                    <a:pt x="176139" y="3183475"/>
                  </a:lnTo>
                  <a:lnTo>
                    <a:pt x="133999" y="3163465"/>
                  </a:lnTo>
                  <a:lnTo>
                    <a:pt x="96243" y="3136776"/>
                  </a:lnTo>
                  <a:lnTo>
                    <a:pt x="63635" y="3104172"/>
                  </a:lnTo>
                  <a:lnTo>
                    <a:pt x="36942" y="3066417"/>
                  </a:lnTo>
                  <a:lnTo>
                    <a:pt x="16929" y="3024276"/>
                  </a:lnTo>
                  <a:lnTo>
                    <a:pt x="4359" y="2978512"/>
                  </a:lnTo>
                  <a:lnTo>
                    <a:pt x="0" y="2929890"/>
                  </a:lnTo>
                  <a:lnTo>
                    <a:pt x="0" y="270510"/>
                  </a:lnTo>
                  <a:close/>
                </a:path>
              </a:pathLst>
            </a:custGeom>
            <a:ln w="12699">
              <a:solidFill>
                <a:srgbClr val="41709C"/>
              </a:solidFill>
            </a:ln>
          </p:spPr>
          <p:txBody>
            <a:bodyPr wrap="square" lIns="0" tIns="0" rIns="0" bIns="0" rtlCol="0"/>
            <a:lstStyle/>
            <a:p>
              <a:endParaRPr/>
            </a:p>
          </p:txBody>
        </p:sp>
      </p:grpSp>
      <p:sp>
        <p:nvSpPr>
          <p:cNvPr id="26" name="object 26"/>
          <p:cNvSpPr txBox="1"/>
          <p:nvPr/>
        </p:nvSpPr>
        <p:spPr>
          <a:xfrm>
            <a:off x="5628640" y="2898711"/>
            <a:ext cx="1301750" cy="2709545"/>
          </a:xfrm>
          <a:prstGeom prst="rect">
            <a:avLst/>
          </a:prstGeom>
        </p:spPr>
        <p:txBody>
          <a:bodyPr vert="horz" wrap="square" lIns="0" tIns="12700" rIns="0" bIns="0" rtlCol="0">
            <a:spAutoFit/>
          </a:bodyPr>
          <a:lstStyle/>
          <a:p>
            <a:pPr marL="12065" marR="5080" indent="-1905" algn="ctr">
              <a:lnSpc>
                <a:spcPct val="100000"/>
              </a:lnSpc>
              <a:spcBef>
                <a:spcPts val="100"/>
              </a:spcBef>
            </a:pPr>
            <a:r>
              <a:rPr sz="1600" b="1" dirty="0">
                <a:solidFill>
                  <a:srgbClr val="FFFFFF"/>
                </a:solidFill>
                <a:latin typeface="Arial"/>
                <a:cs typeface="Arial"/>
              </a:rPr>
              <a:t>Cuando</a:t>
            </a:r>
            <a:r>
              <a:rPr sz="1600" b="1" spc="-30" dirty="0">
                <a:solidFill>
                  <a:srgbClr val="FFFFFF"/>
                </a:solidFill>
                <a:latin typeface="Arial"/>
                <a:cs typeface="Arial"/>
              </a:rPr>
              <a:t> </a:t>
            </a:r>
            <a:r>
              <a:rPr sz="1600" b="1" spc="-25" dirty="0">
                <a:solidFill>
                  <a:srgbClr val="FFFFFF"/>
                </a:solidFill>
                <a:latin typeface="Arial"/>
                <a:cs typeface="Arial"/>
              </a:rPr>
              <a:t>el </a:t>
            </a:r>
            <a:r>
              <a:rPr sz="1600" b="1" dirty="0">
                <a:solidFill>
                  <a:srgbClr val="FFFFFF"/>
                </a:solidFill>
                <a:latin typeface="Arial"/>
                <a:cs typeface="Arial"/>
              </a:rPr>
              <a:t>cómputo</a:t>
            </a:r>
            <a:r>
              <a:rPr sz="1600" b="1" spc="-25" dirty="0">
                <a:solidFill>
                  <a:srgbClr val="FFFFFF"/>
                </a:solidFill>
                <a:latin typeface="Arial"/>
                <a:cs typeface="Arial"/>
              </a:rPr>
              <a:t> se </a:t>
            </a:r>
            <a:r>
              <a:rPr sz="1600" b="1" dirty="0">
                <a:solidFill>
                  <a:srgbClr val="FFFFFF"/>
                </a:solidFill>
                <a:latin typeface="Arial"/>
                <a:cs typeface="Arial"/>
              </a:rPr>
              <a:t>realice</a:t>
            </a:r>
            <a:r>
              <a:rPr sz="1600" b="1" spc="5" dirty="0">
                <a:solidFill>
                  <a:srgbClr val="FFFFFF"/>
                </a:solidFill>
                <a:latin typeface="Arial"/>
                <a:cs typeface="Arial"/>
              </a:rPr>
              <a:t> </a:t>
            </a:r>
            <a:r>
              <a:rPr sz="1600" b="1" dirty="0">
                <a:solidFill>
                  <a:srgbClr val="FFFFFF"/>
                </a:solidFill>
                <a:latin typeface="Arial"/>
                <a:cs typeface="Arial"/>
              </a:rPr>
              <a:t>en</a:t>
            </a:r>
            <a:r>
              <a:rPr sz="1600" b="1" spc="-20" dirty="0">
                <a:solidFill>
                  <a:srgbClr val="FFFFFF"/>
                </a:solidFill>
                <a:latin typeface="Arial"/>
                <a:cs typeface="Arial"/>
              </a:rPr>
              <a:t> </a:t>
            </a:r>
            <a:r>
              <a:rPr sz="1600" b="1" spc="-25" dirty="0">
                <a:solidFill>
                  <a:srgbClr val="FFFFFF"/>
                </a:solidFill>
                <a:latin typeface="Arial"/>
                <a:cs typeface="Arial"/>
              </a:rPr>
              <a:t>las </a:t>
            </a:r>
            <a:r>
              <a:rPr sz="1600" b="1" spc="-10" dirty="0">
                <a:solidFill>
                  <a:srgbClr val="FFFFFF"/>
                </a:solidFill>
                <a:latin typeface="Arial"/>
                <a:cs typeface="Arial"/>
              </a:rPr>
              <a:t>oficinas, jardines, </a:t>
            </a:r>
            <a:r>
              <a:rPr sz="1600" b="1" dirty="0">
                <a:solidFill>
                  <a:srgbClr val="FFFFFF"/>
                </a:solidFill>
                <a:latin typeface="Arial"/>
                <a:cs typeface="Arial"/>
              </a:rPr>
              <a:t>terrazas</a:t>
            </a:r>
            <a:r>
              <a:rPr sz="1600" b="1" spc="-25" dirty="0">
                <a:solidFill>
                  <a:srgbClr val="FFFFFF"/>
                </a:solidFill>
                <a:latin typeface="Arial"/>
                <a:cs typeface="Arial"/>
              </a:rPr>
              <a:t> </a:t>
            </a:r>
            <a:r>
              <a:rPr sz="1600" b="1" spc="-50" dirty="0">
                <a:solidFill>
                  <a:srgbClr val="FFFFFF"/>
                </a:solidFill>
                <a:latin typeface="Arial"/>
                <a:cs typeface="Arial"/>
              </a:rPr>
              <a:t>o </a:t>
            </a:r>
            <a:r>
              <a:rPr sz="1600" b="1" spc="-10" dirty="0">
                <a:solidFill>
                  <a:srgbClr val="FFFFFF"/>
                </a:solidFill>
                <a:latin typeface="Arial"/>
                <a:cs typeface="Arial"/>
              </a:rPr>
              <a:t>estacionami </a:t>
            </a:r>
            <a:r>
              <a:rPr sz="1600" b="1" dirty="0">
                <a:solidFill>
                  <a:srgbClr val="FFFFFF"/>
                </a:solidFill>
                <a:latin typeface="Arial"/>
                <a:cs typeface="Arial"/>
              </a:rPr>
              <a:t>ento,</a:t>
            </a:r>
            <a:r>
              <a:rPr sz="1600" b="1" spc="-25" dirty="0">
                <a:solidFill>
                  <a:srgbClr val="FFFFFF"/>
                </a:solidFill>
                <a:latin typeface="Arial"/>
                <a:cs typeface="Arial"/>
              </a:rPr>
              <a:t> se </a:t>
            </a:r>
            <a:r>
              <a:rPr sz="1600" b="1" dirty="0">
                <a:solidFill>
                  <a:srgbClr val="FFFFFF"/>
                </a:solidFill>
                <a:latin typeface="Arial"/>
                <a:cs typeface="Arial"/>
              </a:rPr>
              <a:t>limitará</a:t>
            </a:r>
            <a:r>
              <a:rPr sz="1600" b="1" spc="-40" dirty="0">
                <a:solidFill>
                  <a:srgbClr val="FFFFFF"/>
                </a:solidFill>
                <a:latin typeface="Arial"/>
                <a:cs typeface="Arial"/>
              </a:rPr>
              <a:t> </a:t>
            </a:r>
            <a:r>
              <a:rPr sz="1600" b="1" spc="-35" dirty="0">
                <a:solidFill>
                  <a:srgbClr val="FFFFFF"/>
                </a:solidFill>
                <a:latin typeface="Arial"/>
                <a:cs typeface="Arial"/>
              </a:rPr>
              <a:t>la </a:t>
            </a:r>
            <a:r>
              <a:rPr sz="1600" b="1" spc="-20" dirty="0">
                <a:solidFill>
                  <a:srgbClr val="FFFFFF"/>
                </a:solidFill>
                <a:latin typeface="Arial"/>
                <a:cs typeface="Arial"/>
              </a:rPr>
              <a:t>libre </a:t>
            </a:r>
            <a:r>
              <a:rPr sz="1600" b="1" spc="-10" dirty="0">
                <a:solidFill>
                  <a:srgbClr val="FFFFFF"/>
                </a:solidFill>
                <a:latin typeface="Arial"/>
                <a:cs typeface="Arial"/>
              </a:rPr>
              <a:t>circulación</a:t>
            </a:r>
            <a:endParaRPr sz="1600" dirty="0">
              <a:latin typeface="Arial"/>
              <a:cs typeface="Arial"/>
            </a:endParaRPr>
          </a:p>
        </p:txBody>
      </p:sp>
      <p:grpSp>
        <p:nvGrpSpPr>
          <p:cNvPr id="27" name="object 27"/>
          <p:cNvGrpSpPr/>
          <p:nvPr/>
        </p:nvGrpSpPr>
        <p:grpSpPr>
          <a:xfrm>
            <a:off x="7310119" y="2651760"/>
            <a:ext cx="1744980" cy="3213100"/>
            <a:chOff x="7310119" y="2651760"/>
            <a:chExt cx="1744980" cy="3213100"/>
          </a:xfrm>
        </p:grpSpPr>
        <p:sp>
          <p:nvSpPr>
            <p:cNvPr id="28" name="object 28"/>
            <p:cNvSpPr/>
            <p:nvPr/>
          </p:nvSpPr>
          <p:spPr>
            <a:xfrm>
              <a:off x="7316469" y="2658110"/>
              <a:ext cx="1732280" cy="3200400"/>
            </a:xfrm>
            <a:custGeom>
              <a:avLst/>
              <a:gdLst/>
              <a:ahLst/>
              <a:cxnLst/>
              <a:rect l="l" t="t" r="r" b="b"/>
              <a:pathLst>
                <a:path w="1732279" h="3200400">
                  <a:moveTo>
                    <a:pt x="1443608" y="0"/>
                  </a:moveTo>
                  <a:lnTo>
                    <a:pt x="288671" y="0"/>
                  </a:lnTo>
                  <a:lnTo>
                    <a:pt x="241857" y="3779"/>
                  </a:lnTo>
                  <a:lnTo>
                    <a:pt x="197445" y="14720"/>
                  </a:lnTo>
                  <a:lnTo>
                    <a:pt x="156029" y="32229"/>
                  </a:lnTo>
                  <a:lnTo>
                    <a:pt x="118204" y="55709"/>
                  </a:lnTo>
                  <a:lnTo>
                    <a:pt x="84566" y="84566"/>
                  </a:lnTo>
                  <a:lnTo>
                    <a:pt x="55709" y="118204"/>
                  </a:lnTo>
                  <a:lnTo>
                    <a:pt x="32229" y="156029"/>
                  </a:lnTo>
                  <a:lnTo>
                    <a:pt x="14720" y="197445"/>
                  </a:lnTo>
                  <a:lnTo>
                    <a:pt x="3779" y="241857"/>
                  </a:lnTo>
                  <a:lnTo>
                    <a:pt x="0" y="288670"/>
                  </a:lnTo>
                  <a:lnTo>
                    <a:pt x="0" y="2911729"/>
                  </a:lnTo>
                  <a:lnTo>
                    <a:pt x="3779" y="2958548"/>
                  </a:lnTo>
                  <a:lnTo>
                    <a:pt x="14720" y="3002964"/>
                  </a:lnTo>
                  <a:lnTo>
                    <a:pt x="32229" y="3044381"/>
                  </a:lnTo>
                  <a:lnTo>
                    <a:pt x="55709" y="3082206"/>
                  </a:lnTo>
                  <a:lnTo>
                    <a:pt x="84566" y="3115843"/>
                  </a:lnTo>
                  <a:lnTo>
                    <a:pt x="118204" y="3144698"/>
                  </a:lnTo>
                  <a:lnTo>
                    <a:pt x="156029" y="3168175"/>
                  </a:lnTo>
                  <a:lnTo>
                    <a:pt x="197445" y="3185681"/>
                  </a:lnTo>
                  <a:lnTo>
                    <a:pt x="241857" y="3196621"/>
                  </a:lnTo>
                  <a:lnTo>
                    <a:pt x="288671" y="3200400"/>
                  </a:lnTo>
                  <a:lnTo>
                    <a:pt x="1443608" y="3200400"/>
                  </a:lnTo>
                  <a:lnTo>
                    <a:pt x="1490422" y="3196621"/>
                  </a:lnTo>
                  <a:lnTo>
                    <a:pt x="1534834" y="3185681"/>
                  </a:lnTo>
                  <a:lnTo>
                    <a:pt x="1576250" y="3168175"/>
                  </a:lnTo>
                  <a:lnTo>
                    <a:pt x="1614075" y="3144698"/>
                  </a:lnTo>
                  <a:lnTo>
                    <a:pt x="1647713" y="3115843"/>
                  </a:lnTo>
                  <a:lnTo>
                    <a:pt x="1676570" y="3082206"/>
                  </a:lnTo>
                  <a:lnTo>
                    <a:pt x="1700050" y="3044381"/>
                  </a:lnTo>
                  <a:lnTo>
                    <a:pt x="1717559" y="3002964"/>
                  </a:lnTo>
                  <a:lnTo>
                    <a:pt x="1728500" y="2958548"/>
                  </a:lnTo>
                  <a:lnTo>
                    <a:pt x="1732279" y="2911729"/>
                  </a:lnTo>
                  <a:lnTo>
                    <a:pt x="1732279" y="288670"/>
                  </a:lnTo>
                  <a:lnTo>
                    <a:pt x="1728500" y="241857"/>
                  </a:lnTo>
                  <a:lnTo>
                    <a:pt x="1717559" y="197445"/>
                  </a:lnTo>
                  <a:lnTo>
                    <a:pt x="1700050" y="156029"/>
                  </a:lnTo>
                  <a:lnTo>
                    <a:pt x="1676570" y="118204"/>
                  </a:lnTo>
                  <a:lnTo>
                    <a:pt x="1647713" y="84566"/>
                  </a:lnTo>
                  <a:lnTo>
                    <a:pt x="1614075" y="55709"/>
                  </a:lnTo>
                  <a:lnTo>
                    <a:pt x="1576250" y="32229"/>
                  </a:lnTo>
                  <a:lnTo>
                    <a:pt x="1534834" y="14720"/>
                  </a:lnTo>
                  <a:lnTo>
                    <a:pt x="1490422" y="3779"/>
                  </a:lnTo>
                  <a:lnTo>
                    <a:pt x="1443608" y="0"/>
                  </a:lnTo>
                  <a:close/>
                </a:path>
              </a:pathLst>
            </a:custGeom>
            <a:solidFill>
              <a:srgbClr val="993366"/>
            </a:solidFill>
          </p:spPr>
          <p:txBody>
            <a:bodyPr wrap="square" lIns="0" tIns="0" rIns="0" bIns="0" rtlCol="0"/>
            <a:lstStyle/>
            <a:p>
              <a:endParaRPr/>
            </a:p>
          </p:txBody>
        </p:sp>
        <p:sp>
          <p:nvSpPr>
            <p:cNvPr id="29" name="object 29"/>
            <p:cNvSpPr/>
            <p:nvPr/>
          </p:nvSpPr>
          <p:spPr>
            <a:xfrm>
              <a:off x="7316469" y="2658110"/>
              <a:ext cx="1732280" cy="3200400"/>
            </a:xfrm>
            <a:custGeom>
              <a:avLst/>
              <a:gdLst/>
              <a:ahLst/>
              <a:cxnLst/>
              <a:rect l="l" t="t" r="r" b="b"/>
              <a:pathLst>
                <a:path w="1732279" h="3200400">
                  <a:moveTo>
                    <a:pt x="0" y="288670"/>
                  </a:moveTo>
                  <a:lnTo>
                    <a:pt x="3779" y="241857"/>
                  </a:lnTo>
                  <a:lnTo>
                    <a:pt x="14720" y="197445"/>
                  </a:lnTo>
                  <a:lnTo>
                    <a:pt x="32229" y="156029"/>
                  </a:lnTo>
                  <a:lnTo>
                    <a:pt x="55709" y="118204"/>
                  </a:lnTo>
                  <a:lnTo>
                    <a:pt x="84566" y="84566"/>
                  </a:lnTo>
                  <a:lnTo>
                    <a:pt x="118204" y="55709"/>
                  </a:lnTo>
                  <a:lnTo>
                    <a:pt x="156029" y="32229"/>
                  </a:lnTo>
                  <a:lnTo>
                    <a:pt x="197445" y="14720"/>
                  </a:lnTo>
                  <a:lnTo>
                    <a:pt x="241857" y="3779"/>
                  </a:lnTo>
                  <a:lnTo>
                    <a:pt x="288671" y="0"/>
                  </a:lnTo>
                  <a:lnTo>
                    <a:pt x="1443608" y="0"/>
                  </a:lnTo>
                  <a:lnTo>
                    <a:pt x="1490422" y="3779"/>
                  </a:lnTo>
                  <a:lnTo>
                    <a:pt x="1534834" y="14720"/>
                  </a:lnTo>
                  <a:lnTo>
                    <a:pt x="1576250" y="32229"/>
                  </a:lnTo>
                  <a:lnTo>
                    <a:pt x="1614075" y="55709"/>
                  </a:lnTo>
                  <a:lnTo>
                    <a:pt x="1647713" y="84566"/>
                  </a:lnTo>
                  <a:lnTo>
                    <a:pt x="1676570" y="118204"/>
                  </a:lnTo>
                  <a:lnTo>
                    <a:pt x="1700050" y="156029"/>
                  </a:lnTo>
                  <a:lnTo>
                    <a:pt x="1717559" y="197445"/>
                  </a:lnTo>
                  <a:lnTo>
                    <a:pt x="1728500" y="241857"/>
                  </a:lnTo>
                  <a:lnTo>
                    <a:pt x="1732279" y="288670"/>
                  </a:lnTo>
                  <a:lnTo>
                    <a:pt x="1732279" y="2911729"/>
                  </a:lnTo>
                  <a:lnTo>
                    <a:pt x="1728500" y="2958548"/>
                  </a:lnTo>
                  <a:lnTo>
                    <a:pt x="1717559" y="3002964"/>
                  </a:lnTo>
                  <a:lnTo>
                    <a:pt x="1700050" y="3044381"/>
                  </a:lnTo>
                  <a:lnTo>
                    <a:pt x="1676570" y="3082206"/>
                  </a:lnTo>
                  <a:lnTo>
                    <a:pt x="1647713" y="3115843"/>
                  </a:lnTo>
                  <a:lnTo>
                    <a:pt x="1614075" y="3144698"/>
                  </a:lnTo>
                  <a:lnTo>
                    <a:pt x="1576250" y="3168175"/>
                  </a:lnTo>
                  <a:lnTo>
                    <a:pt x="1534834" y="3185681"/>
                  </a:lnTo>
                  <a:lnTo>
                    <a:pt x="1490422" y="3196621"/>
                  </a:lnTo>
                  <a:lnTo>
                    <a:pt x="1443608" y="3200400"/>
                  </a:lnTo>
                  <a:lnTo>
                    <a:pt x="288671" y="3200400"/>
                  </a:lnTo>
                  <a:lnTo>
                    <a:pt x="241857" y="3196621"/>
                  </a:lnTo>
                  <a:lnTo>
                    <a:pt x="197445" y="3185681"/>
                  </a:lnTo>
                  <a:lnTo>
                    <a:pt x="156029" y="3168175"/>
                  </a:lnTo>
                  <a:lnTo>
                    <a:pt x="118204" y="3144698"/>
                  </a:lnTo>
                  <a:lnTo>
                    <a:pt x="84566" y="3115843"/>
                  </a:lnTo>
                  <a:lnTo>
                    <a:pt x="55709" y="3082206"/>
                  </a:lnTo>
                  <a:lnTo>
                    <a:pt x="32229" y="3044381"/>
                  </a:lnTo>
                  <a:lnTo>
                    <a:pt x="14720" y="3002964"/>
                  </a:lnTo>
                  <a:lnTo>
                    <a:pt x="3779" y="2958548"/>
                  </a:lnTo>
                  <a:lnTo>
                    <a:pt x="0" y="2911729"/>
                  </a:lnTo>
                  <a:lnTo>
                    <a:pt x="0" y="288670"/>
                  </a:lnTo>
                  <a:close/>
                </a:path>
              </a:pathLst>
            </a:custGeom>
            <a:ln w="12700">
              <a:solidFill>
                <a:srgbClr val="41709C"/>
              </a:solidFill>
            </a:ln>
          </p:spPr>
          <p:txBody>
            <a:bodyPr wrap="square" lIns="0" tIns="0" rIns="0" bIns="0" rtlCol="0"/>
            <a:lstStyle/>
            <a:p>
              <a:endParaRPr/>
            </a:p>
          </p:txBody>
        </p:sp>
      </p:grpSp>
      <p:sp>
        <p:nvSpPr>
          <p:cNvPr id="30" name="object 30"/>
          <p:cNvSpPr txBox="1"/>
          <p:nvPr/>
        </p:nvSpPr>
        <p:spPr>
          <a:xfrm>
            <a:off x="7480934" y="2716148"/>
            <a:ext cx="1403350" cy="3029676"/>
          </a:xfrm>
          <a:prstGeom prst="rect">
            <a:avLst/>
          </a:prstGeom>
        </p:spPr>
        <p:txBody>
          <a:bodyPr vert="horz" wrap="square" lIns="0" tIns="13335" rIns="0" bIns="0" rtlCol="0">
            <a:spAutoFit/>
          </a:bodyPr>
          <a:lstStyle/>
          <a:p>
            <a:pPr marL="12700" marR="5080" indent="1905" algn="ctr">
              <a:lnSpc>
                <a:spcPct val="99700"/>
              </a:lnSpc>
              <a:spcBef>
                <a:spcPts val="105"/>
              </a:spcBef>
            </a:pPr>
            <a:r>
              <a:rPr sz="1400" b="1" dirty="0">
                <a:solidFill>
                  <a:srgbClr val="FFFFFF"/>
                </a:solidFill>
                <a:latin typeface="Arial" panose="020B0604020202020204" pitchFamily="34" charset="0"/>
                <a:cs typeface="Arial" panose="020B0604020202020204" pitchFamily="34" charset="0"/>
              </a:rPr>
              <a:t>Si</a:t>
            </a:r>
            <a:r>
              <a:rPr sz="1400" b="1" spc="-1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se</a:t>
            </a:r>
            <a:r>
              <a:rPr sz="1400" b="1" spc="-2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realiza</a:t>
            </a:r>
            <a:r>
              <a:rPr sz="1400" b="1" spc="-20" dirty="0">
                <a:solidFill>
                  <a:srgbClr val="FFFFFF"/>
                </a:solidFill>
                <a:latin typeface="Arial" panose="020B0604020202020204" pitchFamily="34" charset="0"/>
                <a:cs typeface="Arial" panose="020B0604020202020204" pitchFamily="34" charset="0"/>
              </a:rPr>
              <a:t> </a:t>
            </a:r>
            <a:r>
              <a:rPr sz="1400" b="1" spc="-25" dirty="0">
                <a:solidFill>
                  <a:srgbClr val="FFFFFF"/>
                </a:solidFill>
                <a:latin typeface="Arial" panose="020B0604020202020204" pitchFamily="34" charset="0"/>
                <a:cs typeface="Arial" panose="020B0604020202020204" pitchFamily="34" charset="0"/>
              </a:rPr>
              <a:t>el </a:t>
            </a:r>
            <a:r>
              <a:rPr sz="1400" b="1" dirty="0">
                <a:solidFill>
                  <a:srgbClr val="FFFFFF"/>
                </a:solidFill>
                <a:latin typeface="Arial" panose="020B0604020202020204" pitchFamily="34" charset="0"/>
                <a:cs typeface="Arial" panose="020B0604020202020204" pitchFamily="34" charset="0"/>
              </a:rPr>
              <a:t>cómputo</a:t>
            </a:r>
            <a:r>
              <a:rPr sz="1400" b="1" spc="-3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en</a:t>
            </a:r>
            <a:r>
              <a:rPr sz="1400" b="1" spc="-30" dirty="0">
                <a:solidFill>
                  <a:srgbClr val="FFFFFF"/>
                </a:solidFill>
                <a:latin typeface="Arial" panose="020B0604020202020204" pitchFamily="34" charset="0"/>
                <a:cs typeface="Arial" panose="020B0604020202020204" pitchFamily="34" charset="0"/>
              </a:rPr>
              <a:t> </a:t>
            </a:r>
            <a:r>
              <a:rPr sz="1400" b="1" spc="-25" dirty="0">
                <a:solidFill>
                  <a:srgbClr val="FFFFFF"/>
                </a:solidFill>
                <a:latin typeface="Arial" panose="020B0604020202020204" pitchFamily="34" charset="0"/>
                <a:cs typeface="Arial" panose="020B0604020202020204" pitchFamily="34" charset="0"/>
              </a:rPr>
              <a:t>la </a:t>
            </a:r>
            <a:r>
              <a:rPr sz="1400" b="1" dirty="0">
                <a:solidFill>
                  <a:srgbClr val="FFFFFF"/>
                </a:solidFill>
                <a:latin typeface="Arial" panose="020B0604020202020204" pitchFamily="34" charset="0"/>
                <a:cs typeface="Arial" panose="020B0604020202020204" pitchFamily="34" charset="0"/>
              </a:rPr>
              <a:t>calle</a:t>
            </a:r>
            <a:r>
              <a:rPr sz="1400" b="1" spc="-2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o</a:t>
            </a:r>
            <a:r>
              <a:rPr sz="1400" b="1" spc="-20" dirty="0">
                <a:solidFill>
                  <a:srgbClr val="FFFFFF"/>
                </a:solidFill>
                <a:latin typeface="Arial" panose="020B0604020202020204" pitchFamily="34" charset="0"/>
                <a:cs typeface="Arial" panose="020B0604020202020204" pitchFamily="34" charset="0"/>
              </a:rPr>
              <a:t> </a:t>
            </a:r>
            <a:r>
              <a:rPr sz="1400" b="1" spc="-10" dirty="0">
                <a:solidFill>
                  <a:srgbClr val="FFFFFF"/>
                </a:solidFill>
                <a:latin typeface="Arial" panose="020B0604020202020204" pitchFamily="34" charset="0"/>
                <a:cs typeface="Arial" panose="020B0604020202020204" pitchFamily="34" charset="0"/>
              </a:rPr>
              <a:t>aceras </a:t>
            </a:r>
            <a:r>
              <a:rPr sz="1400" b="1" dirty="0">
                <a:solidFill>
                  <a:srgbClr val="FFFFFF"/>
                </a:solidFill>
                <a:latin typeface="Arial" panose="020B0604020202020204" pitchFamily="34" charset="0"/>
                <a:cs typeface="Arial" panose="020B0604020202020204" pitchFamily="34" charset="0"/>
              </a:rPr>
              <a:t>del</a:t>
            </a:r>
            <a:r>
              <a:rPr sz="1400" b="1" spc="-4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inmueble,</a:t>
            </a:r>
            <a:r>
              <a:rPr sz="1400" b="1" spc="-40" dirty="0">
                <a:solidFill>
                  <a:srgbClr val="FFFFFF"/>
                </a:solidFill>
                <a:latin typeface="Arial" panose="020B0604020202020204" pitchFamily="34" charset="0"/>
                <a:cs typeface="Arial" panose="020B0604020202020204" pitchFamily="34" charset="0"/>
              </a:rPr>
              <a:t> </a:t>
            </a:r>
            <a:r>
              <a:rPr sz="1400" b="1" spc="-25" dirty="0">
                <a:solidFill>
                  <a:srgbClr val="FFFFFF"/>
                </a:solidFill>
                <a:latin typeface="Arial" panose="020B0604020202020204" pitchFamily="34" charset="0"/>
                <a:cs typeface="Arial" panose="020B0604020202020204" pitchFamily="34" charset="0"/>
              </a:rPr>
              <a:t>se </a:t>
            </a:r>
            <a:r>
              <a:rPr sz="1400" b="1" spc="-10" dirty="0">
                <a:solidFill>
                  <a:srgbClr val="FFFFFF"/>
                </a:solidFill>
                <a:latin typeface="Arial" panose="020B0604020202020204" pitchFamily="34" charset="0"/>
                <a:cs typeface="Arial" panose="020B0604020202020204" pitchFamily="34" charset="0"/>
              </a:rPr>
              <a:t>tomarán previsiones</a:t>
            </a:r>
            <a:r>
              <a:rPr sz="1400" b="1" spc="50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para</a:t>
            </a:r>
            <a:r>
              <a:rPr sz="1400" b="1" spc="-15" dirty="0">
                <a:solidFill>
                  <a:srgbClr val="FFFFFF"/>
                </a:solidFill>
                <a:latin typeface="Arial" panose="020B0604020202020204" pitchFamily="34" charset="0"/>
                <a:cs typeface="Arial" panose="020B0604020202020204" pitchFamily="34" charset="0"/>
              </a:rPr>
              <a:t> </a:t>
            </a:r>
            <a:r>
              <a:rPr sz="1400" b="1" spc="-25" dirty="0">
                <a:solidFill>
                  <a:srgbClr val="FFFFFF"/>
                </a:solidFill>
                <a:latin typeface="Arial" panose="020B0604020202020204" pitchFamily="34" charset="0"/>
                <a:cs typeface="Arial" panose="020B0604020202020204" pitchFamily="34" charset="0"/>
              </a:rPr>
              <a:t>el </a:t>
            </a:r>
            <a:r>
              <a:rPr sz="1400" b="1" dirty="0">
                <a:solidFill>
                  <a:srgbClr val="FFFFFF"/>
                </a:solidFill>
                <a:latin typeface="Arial" panose="020B0604020202020204" pitchFamily="34" charset="0"/>
                <a:cs typeface="Arial" panose="020B0604020202020204" pitchFamily="34" charset="0"/>
              </a:rPr>
              <a:t>resguardo</a:t>
            </a:r>
            <a:r>
              <a:rPr sz="1400" b="1" spc="-35" dirty="0">
                <a:solidFill>
                  <a:srgbClr val="FFFFFF"/>
                </a:solidFill>
                <a:latin typeface="Arial" panose="020B0604020202020204" pitchFamily="34" charset="0"/>
                <a:cs typeface="Arial" panose="020B0604020202020204" pitchFamily="34" charset="0"/>
              </a:rPr>
              <a:t> </a:t>
            </a:r>
            <a:r>
              <a:rPr sz="1400" b="1" spc="-50" dirty="0">
                <a:solidFill>
                  <a:srgbClr val="FFFFFF"/>
                </a:solidFill>
                <a:latin typeface="Arial" panose="020B0604020202020204" pitchFamily="34" charset="0"/>
                <a:cs typeface="Arial" panose="020B0604020202020204" pitchFamily="34" charset="0"/>
              </a:rPr>
              <a:t>y </a:t>
            </a:r>
            <a:r>
              <a:rPr sz="1400" b="1" dirty="0">
                <a:solidFill>
                  <a:srgbClr val="FFFFFF"/>
                </a:solidFill>
                <a:latin typeface="Arial" panose="020B0604020202020204" pitchFamily="34" charset="0"/>
                <a:cs typeface="Arial" panose="020B0604020202020204" pitchFamily="34" charset="0"/>
              </a:rPr>
              <a:t>traslado</a:t>
            </a:r>
            <a:r>
              <a:rPr sz="1400" b="1" spc="-3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de</a:t>
            </a:r>
            <a:r>
              <a:rPr sz="1400" b="1" spc="-45" dirty="0">
                <a:solidFill>
                  <a:srgbClr val="FFFFFF"/>
                </a:solidFill>
                <a:latin typeface="Arial" panose="020B0604020202020204" pitchFamily="34" charset="0"/>
                <a:cs typeface="Arial" panose="020B0604020202020204" pitchFamily="34" charset="0"/>
              </a:rPr>
              <a:t> </a:t>
            </a:r>
            <a:r>
              <a:rPr sz="1400" b="1" spc="-25" dirty="0">
                <a:solidFill>
                  <a:srgbClr val="FFFFFF"/>
                </a:solidFill>
                <a:latin typeface="Arial" panose="020B0604020202020204" pitchFamily="34" charset="0"/>
                <a:cs typeface="Arial" panose="020B0604020202020204" pitchFamily="34" charset="0"/>
              </a:rPr>
              <a:t>la </a:t>
            </a:r>
            <a:r>
              <a:rPr sz="1400" b="1" spc="-10" dirty="0">
                <a:solidFill>
                  <a:srgbClr val="FFFFFF"/>
                </a:solidFill>
                <a:latin typeface="Arial" panose="020B0604020202020204" pitchFamily="34" charset="0"/>
                <a:cs typeface="Arial" panose="020B0604020202020204" pitchFamily="34" charset="0"/>
              </a:rPr>
              <a:t>documentación </a:t>
            </a:r>
            <a:r>
              <a:rPr sz="1400" b="1" dirty="0">
                <a:solidFill>
                  <a:srgbClr val="FFFFFF"/>
                </a:solidFill>
                <a:latin typeface="Arial" panose="020B0604020202020204" pitchFamily="34" charset="0"/>
                <a:cs typeface="Arial" panose="020B0604020202020204" pitchFamily="34" charset="0"/>
              </a:rPr>
              <a:t>electoral,</a:t>
            </a:r>
            <a:r>
              <a:rPr sz="1400" b="1" spc="-25" dirty="0">
                <a:solidFill>
                  <a:srgbClr val="FFFFFF"/>
                </a:solidFill>
                <a:latin typeface="Arial" panose="020B0604020202020204" pitchFamily="34" charset="0"/>
                <a:cs typeface="Arial" panose="020B0604020202020204" pitchFamily="34" charset="0"/>
              </a:rPr>
              <a:t> así </a:t>
            </a:r>
            <a:r>
              <a:rPr sz="1400" b="1" dirty="0">
                <a:solidFill>
                  <a:srgbClr val="FFFFFF"/>
                </a:solidFill>
                <a:latin typeface="Arial" panose="020B0604020202020204" pitchFamily="34" charset="0"/>
                <a:cs typeface="Arial" panose="020B0604020202020204" pitchFamily="34" charset="0"/>
              </a:rPr>
              <a:t>como</a:t>
            </a:r>
            <a:r>
              <a:rPr sz="1400" b="1" spc="-2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para</a:t>
            </a:r>
            <a:r>
              <a:rPr sz="1400" b="1" spc="-25" dirty="0">
                <a:solidFill>
                  <a:srgbClr val="FFFFFF"/>
                </a:solidFill>
                <a:latin typeface="Arial" panose="020B0604020202020204" pitchFamily="34" charset="0"/>
                <a:cs typeface="Arial" panose="020B0604020202020204" pitchFamily="34" charset="0"/>
              </a:rPr>
              <a:t> la </a:t>
            </a:r>
            <a:r>
              <a:rPr sz="1400" b="1" dirty="0">
                <a:solidFill>
                  <a:srgbClr val="FFFFFF"/>
                </a:solidFill>
                <a:latin typeface="Arial" panose="020B0604020202020204" pitchFamily="34" charset="0"/>
                <a:cs typeface="Arial" panose="020B0604020202020204" pitchFamily="34" charset="0"/>
              </a:rPr>
              <a:t>protección</a:t>
            </a:r>
            <a:r>
              <a:rPr sz="1400" b="1" spc="-65" dirty="0">
                <a:solidFill>
                  <a:srgbClr val="FFFFFF"/>
                </a:solidFill>
                <a:latin typeface="Arial" panose="020B0604020202020204" pitchFamily="34" charset="0"/>
                <a:cs typeface="Arial" panose="020B0604020202020204" pitchFamily="34" charset="0"/>
              </a:rPr>
              <a:t> </a:t>
            </a:r>
            <a:r>
              <a:rPr sz="1400" b="1" spc="-25" dirty="0">
                <a:solidFill>
                  <a:srgbClr val="FFFFFF"/>
                </a:solidFill>
                <a:latin typeface="Arial" panose="020B0604020202020204" pitchFamily="34" charset="0"/>
                <a:cs typeface="Arial" panose="020B0604020202020204" pitchFamily="34" charset="0"/>
              </a:rPr>
              <a:t>del </a:t>
            </a:r>
            <a:r>
              <a:rPr sz="1400" b="1" dirty="0">
                <a:solidFill>
                  <a:srgbClr val="FFFFFF"/>
                </a:solidFill>
                <a:latin typeface="Arial" panose="020B0604020202020204" pitchFamily="34" charset="0"/>
                <a:cs typeface="Arial" panose="020B0604020202020204" pitchFamily="34" charset="0"/>
              </a:rPr>
              <a:t>área</a:t>
            </a:r>
            <a:r>
              <a:rPr sz="1400" b="1" spc="-2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de</a:t>
            </a:r>
            <a:r>
              <a:rPr sz="1400" b="1" spc="-15" dirty="0">
                <a:solidFill>
                  <a:srgbClr val="FFFFFF"/>
                </a:solidFill>
                <a:latin typeface="Arial" panose="020B0604020202020204" pitchFamily="34" charset="0"/>
                <a:cs typeface="Arial" panose="020B0604020202020204" pitchFamily="34" charset="0"/>
              </a:rPr>
              <a:t> </a:t>
            </a:r>
            <a:r>
              <a:rPr sz="1400" spc="-25" dirty="0">
                <a:solidFill>
                  <a:schemeClr val="bg1"/>
                </a:solidFill>
                <a:latin typeface="Arial" panose="020B0604020202020204" pitchFamily="34" charset="0"/>
                <a:cs typeface="Arial" panose="020B0604020202020204" pitchFamily="34" charset="0"/>
              </a:rPr>
              <a:t>GT.</a:t>
            </a:r>
            <a:endParaRPr sz="14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22" grpId="0"/>
      <p:bldP spid="26"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grpSp>
        <p:nvGrpSpPr>
          <p:cNvPr id="3" name="object 3"/>
          <p:cNvGrpSpPr/>
          <p:nvPr/>
        </p:nvGrpSpPr>
        <p:grpSpPr>
          <a:xfrm>
            <a:off x="0" y="5189220"/>
            <a:ext cx="9144000" cy="1668780"/>
            <a:chOff x="0" y="5189220"/>
            <a:chExt cx="9144000" cy="1668780"/>
          </a:xfrm>
        </p:grpSpPr>
        <p:pic>
          <p:nvPicPr>
            <p:cNvPr id="4" name="object 4"/>
            <p:cNvPicPr/>
            <p:nvPr/>
          </p:nvPicPr>
          <p:blipFill>
            <a:blip r:embed="rId3" cstate="print"/>
            <a:stretch>
              <a:fillRect/>
            </a:stretch>
          </p:blipFill>
          <p:spPr>
            <a:xfrm>
              <a:off x="0" y="6220459"/>
              <a:ext cx="9126220" cy="637538"/>
            </a:xfrm>
            <a:prstGeom prst="rect">
              <a:avLst/>
            </a:prstGeom>
          </p:spPr>
        </p:pic>
        <p:pic>
          <p:nvPicPr>
            <p:cNvPr id="5" name="object 5"/>
            <p:cNvPicPr/>
            <p:nvPr/>
          </p:nvPicPr>
          <p:blipFill>
            <a:blip r:embed="rId4" cstate="print"/>
            <a:stretch>
              <a:fillRect/>
            </a:stretch>
          </p:blipFill>
          <p:spPr>
            <a:xfrm>
              <a:off x="8331200" y="5189220"/>
              <a:ext cx="812799" cy="1031240"/>
            </a:xfrm>
            <a:prstGeom prst="rect">
              <a:avLst/>
            </a:prstGeom>
          </p:spPr>
        </p:pic>
      </p:grpSp>
      <p:pic>
        <p:nvPicPr>
          <p:cNvPr id="6" name="object 6"/>
          <p:cNvPicPr/>
          <p:nvPr/>
        </p:nvPicPr>
        <p:blipFill>
          <a:blip r:embed="rId5" cstate="print"/>
          <a:stretch>
            <a:fillRect/>
          </a:stretch>
        </p:blipFill>
        <p:spPr>
          <a:xfrm>
            <a:off x="0" y="0"/>
            <a:ext cx="9144000" cy="276859"/>
          </a:xfrm>
          <a:prstGeom prst="rect">
            <a:avLst/>
          </a:prstGeom>
        </p:spPr>
      </p:pic>
      <p:sp>
        <p:nvSpPr>
          <p:cNvPr id="24" name="object 24"/>
          <p:cNvSpPr/>
          <p:nvPr/>
        </p:nvSpPr>
        <p:spPr>
          <a:xfrm>
            <a:off x="810259" y="355600"/>
            <a:ext cx="8107680" cy="523240"/>
          </a:xfrm>
          <a:custGeom>
            <a:avLst/>
            <a:gdLst/>
            <a:ahLst/>
            <a:cxnLst/>
            <a:rect l="l" t="t" r="r" b="b"/>
            <a:pathLst>
              <a:path w="8107680" h="523240">
                <a:moveTo>
                  <a:pt x="8107680" y="0"/>
                </a:moveTo>
                <a:lnTo>
                  <a:pt x="87210" y="0"/>
                </a:lnTo>
                <a:lnTo>
                  <a:pt x="53267" y="6846"/>
                </a:lnTo>
                <a:lnTo>
                  <a:pt x="25546" y="25526"/>
                </a:lnTo>
                <a:lnTo>
                  <a:pt x="6854" y="53256"/>
                </a:lnTo>
                <a:lnTo>
                  <a:pt x="0" y="87249"/>
                </a:lnTo>
                <a:lnTo>
                  <a:pt x="0" y="523239"/>
                </a:lnTo>
                <a:lnTo>
                  <a:pt x="8020431" y="523239"/>
                </a:lnTo>
                <a:lnTo>
                  <a:pt x="8054423" y="516393"/>
                </a:lnTo>
                <a:lnTo>
                  <a:pt x="8082153" y="497713"/>
                </a:lnTo>
                <a:lnTo>
                  <a:pt x="8100833" y="469983"/>
                </a:lnTo>
                <a:lnTo>
                  <a:pt x="8107680" y="435990"/>
                </a:lnTo>
                <a:lnTo>
                  <a:pt x="8107680" y="0"/>
                </a:lnTo>
                <a:close/>
              </a:path>
            </a:pathLst>
          </a:custGeom>
          <a:solidFill>
            <a:srgbClr val="7B124B"/>
          </a:solidFill>
        </p:spPr>
        <p:txBody>
          <a:bodyPr wrap="square" lIns="0" tIns="0" rIns="0" bIns="0" rtlCol="0"/>
          <a:lstStyle/>
          <a:p>
            <a:endParaRPr/>
          </a:p>
        </p:txBody>
      </p:sp>
      <p:sp>
        <p:nvSpPr>
          <p:cNvPr id="25" name="object 25"/>
          <p:cNvSpPr txBox="1">
            <a:spLocks noGrp="1"/>
          </p:cNvSpPr>
          <p:nvPr>
            <p:ph type="title"/>
          </p:nvPr>
        </p:nvSpPr>
        <p:spPr>
          <a:prstGeom prst="rect">
            <a:avLst/>
          </a:prstGeom>
        </p:spPr>
        <p:txBody>
          <a:bodyPr vert="horz" wrap="square" lIns="0" tIns="108203" rIns="0" bIns="0" rtlCol="0">
            <a:spAutoFit/>
          </a:bodyPr>
          <a:lstStyle/>
          <a:p>
            <a:pPr marL="588010">
              <a:lnSpc>
                <a:spcPct val="100000"/>
              </a:lnSpc>
              <a:spcBef>
                <a:spcPts val="100"/>
              </a:spcBef>
            </a:pPr>
            <a:r>
              <a:rPr sz="2800" b="0" dirty="0">
                <a:latin typeface="Arial"/>
                <a:cs typeface="Arial"/>
              </a:rPr>
              <a:t>Planeación</a:t>
            </a:r>
            <a:r>
              <a:rPr sz="2800" b="0" spc="-80" dirty="0">
                <a:latin typeface="Arial"/>
                <a:cs typeface="Arial"/>
              </a:rPr>
              <a:t> </a:t>
            </a:r>
            <a:r>
              <a:rPr sz="2800" b="0" dirty="0">
                <a:latin typeface="Arial"/>
                <a:cs typeface="Arial"/>
              </a:rPr>
              <a:t>para</a:t>
            </a:r>
            <a:r>
              <a:rPr sz="2800" b="0" spc="-70" dirty="0">
                <a:latin typeface="Arial"/>
                <a:cs typeface="Arial"/>
              </a:rPr>
              <a:t> </a:t>
            </a:r>
            <a:r>
              <a:rPr sz="2800" b="0" dirty="0">
                <a:latin typeface="Arial"/>
                <a:cs typeface="Arial"/>
              </a:rPr>
              <a:t>la</a:t>
            </a:r>
            <a:r>
              <a:rPr sz="2800" b="0" spc="-70" dirty="0">
                <a:latin typeface="Arial"/>
                <a:cs typeface="Arial"/>
              </a:rPr>
              <a:t> </a:t>
            </a:r>
            <a:r>
              <a:rPr sz="2800" b="0" dirty="0">
                <a:latin typeface="Arial"/>
                <a:cs typeface="Arial"/>
              </a:rPr>
              <a:t>habilitación</a:t>
            </a:r>
            <a:r>
              <a:rPr sz="2800" b="0" spc="-20" dirty="0">
                <a:latin typeface="Arial"/>
                <a:cs typeface="Arial"/>
              </a:rPr>
              <a:t> </a:t>
            </a:r>
            <a:r>
              <a:rPr sz="2800" b="0" dirty="0">
                <a:latin typeface="Arial"/>
                <a:cs typeface="Arial"/>
              </a:rPr>
              <a:t>de</a:t>
            </a:r>
            <a:r>
              <a:rPr sz="2800" b="0" spc="-70" dirty="0">
                <a:latin typeface="Arial"/>
                <a:cs typeface="Arial"/>
              </a:rPr>
              <a:t> </a:t>
            </a:r>
            <a:r>
              <a:rPr sz="2800" b="0" spc="-20" dirty="0">
                <a:latin typeface="Arial"/>
                <a:cs typeface="Arial"/>
              </a:rPr>
              <a:t>Sedes</a:t>
            </a:r>
            <a:r>
              <a:rPr sz="2800" b="0" spc="-175" dirty="0">
                <a:latin typeface="Arial"/>
                <a:cs typeface="Arial"/>
              </a:rPr>
              <a:t> </a:t>
            </a:r>
            <a:r>
              <a:rPr sz="2800" b="0" spc="-10" dirty="0">
                <a:latin typeface="Arial"/>
                <a:cs typeface="Arial"/>
              </a:rPr>
              <a:t>Alternas</a:t>
            </a:r>
            <a:endParaRPr sz="2800">
              <a:latin typeface="Arial"/>
              <a:cs typeface="Arial"/>
            </a:endParaRPr>
          </a:p>
        </p:txBody>
      </p:sp>
      <p:sp>
        <p:nvSpPr>
          <p:cNvPr id="26" name="Rectángulo 25">
            <a:extLst>
              <a:ext uri="{FF2B5EF4-FFF2-40B4-BE49-F238E27FC236}">
                <a16:creationId xmlns:a16="http://schemas.microsoft.com/office/drawing/2014/main" id="{7E0DCE72-57EC-6339-646D-FF66EA47F9B8}"/>
              </a:ext>
            </a:extLst>
          </p:cNvPr>
          <p:cNvSpPr/>
          <p:nvPr/>
        </p:nvSpPr>
        <p:spPr>
          <a:xfrm>
            <a:off x="1553237" y="1163086"/>
            <a:ext cx="6395149" cy="4979430"/>
          </a:xfrm>
          <a:prstGeom prst="rect">
            <a:avLst/>
          </a:prstGeom>
          <a:noFill/>
          <a:ln w="76200">
            <a:solidFill>
              <a:srgbClr val="993366"/>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dondear rectángulo de esquina diagonal 7">
            <a:extLst>
              <a:ext uri="{FF2B5EF4-FFF2-40B4-BE49-F238E27FC236}">
                <a16:creationId xmlns:a16="http://schemas.microsoft.com/office/drawing/2014/main" id="{ED369C50-1FEA-C934-F5B0-F23D558D9849}"/>
              </a:ext>
            </a:extLst>
          </p:cNvPr>
          <p:cNvSpPr/>
          <p:nvPr/>
        </p:nvSpPr>
        <p:spPr>
          <a:xfrm>
            <a:off x="2457388" y="1240270"/>
            <a:ext cx="4813756" cy="654853"/>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solidFill>
                  <a:srgbClr val="8B415B"/>
                </a:solidFill>
                <a:latin typeface="Arial" panose="020B0604020202020204" pitchFamily="34" charset="0"/>
              </a:rPr>
              <a:t>¿Qué es una Sede Alterna?</a:t>
            </a:r>
            <a:endParaRPr lang="es-MX" sz="2800" dirty="0">
              <a:solidFill>
                <a:srgbClr val="8B415B"/>
              </a:solidFill>
              <a:latin typeface="Arial" panose="020B0604020202020204" pitchFamily="34" charset="0"/>
              <a:cs typeface="Arial" panose="020B0604020202020204" pitchFamily="34" charset="0"/>
            </a:endParaRPr>
          </a:p>
        </p:txBody>
      </p:sp>
      <p:sp>
        <p:nvSpPr>
          <p:cNvPr id="28" name="Forma libre 6">
            <a:extLst>
              <a:ext uri="{FF2B5EF4-FFF2-40B4-BE49-F238E27FC236}">
                <a16:creationId xmlns:a16="http://schemas.microsoft.com/office/drawing/2014/main" id="{7B6432F7-E5FD-5C2A-6863-326850D7DFB6}"/>
              </a:ext>
            </a:extLst>
          </p:cNvPr>
          <p:cNvSpPr/>
          <p:nvPr/>
        </p:nvSpPr>
        <p:spPr>
          <a:xfrm>
            <a:off x="3197823" y="2840514"/>
            <a:ext cx="3210174" cy="417254"/>
          </a:xfrm>
          <a:custGeom>
            <a:avLst/>
            <a:gdLst>
              <a:gd name="connsiteX0" fmla="*/ 0 w 6826165"/>
              <a:gd name="connsiteY0" fmla="*/ 188116 h 1128675"/>
              <a:gd name="connsiteX1" fmla="*/ 188116 w 6826165"/>
              <a:gd name="connsiteY1" fmla="*/ 0 h 1128675"/>
              <a:gd name="connsiteX2" fmla="*/ 6638049 w 6826165"/>
              <a:gd name="connsiteY2" fmla="*/ 0 h 1128675"/>
              <a:gd name="connsiteX3" fmla="*/ 6826165 w 6826165"/>
              <a:gd name="connsiteY3" fmla="*/ 188116 h 1128675"/>
              <a:gd name="connsiteX4" fmla="*/ 6826165 w 6826165"/>
              <a:gd name="connsiteY4" fmla="*/ 940559 h 1128675"/>
              <a:gd name="connsiteX5" fmla="*/ 6638049 w 6826165"/>
              <a:gd name="connsiteY5" fmla="*/ 1128675 h 1128675"/>
              <a:gd name="connsiteX6" fmla="*/ 188116 w 6826165"/>
              <a:gd name="connsiteY6" fmla="*/ 1128675 h 1128675"/>
              <a:gd name="connsiteX7" fmla="*/ 0 w 6826165"/>
              <a:gd name="connsiteY7" fmla="*/ 940559 h 1128675"/>
              <a:gd name="connsiteX8" fmla="*/ 0 w 6826165"/>
              <a:gd name="connsiteY8" fmla="*/ 188116 h 11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6165" h="1128675">
                <a:moveTo>
                  <a:pt x="0" y="188116"/>
                </a:moveTo>
                <a:cubicBezTo>
                  <a:pt x="0" y="84222"/>
                  <a:pt x="84222" y="0"/>
                  <a:pt x="188116" y="0"/>
                </a:cubicBezTo>
                <a:lnTo>
                  <a:pt x="6638049" y="0"/>
                </a:lnTo>
                <a:cubicBezTo>
                  <a:pt x="6741943" y="0"/>
                  <a:pt x="6826165" y="84222"/>
                  <a:pt x="6826165" y="188116"/>
                </a:cubicBezTo>
                <a:lnTo>
                  <a:pt x="6826165" y="940559"/>
                </a:lnTo>
                <a:cubicBezTo>
                  <a:pt x="6826165" y="1044453"/>
                  <a:pt x="6741943" y="1128675"/>
                  <a:pt x="6638049" y="1128675"/>
                </a:cubicBezTo>
                <a:lnTo>
                  <a:pt x="188116" y="1128675"/>
                </a:lnTo>
                <a:cubicBezTo>
                  <a:pt x="84222" y="1128675"/>
                  <a:pt x="0" y="1044453"/>
                  <a:pt x="0" y="940559"/>
                </a:cubicBezTo>
                <a:lnTo>
                  <a:pt x="0" y="188116"/>
                </a:lnTo>
                <a:close/>
              </a:path>
            </a:pathLst>
          </a:cu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839" tIns="55097" rIns="272839" bIns="55097" numCol="1" spcCol="1270" anchor="ctr" anchorCtr="0">
            <a:noAutofit/>
          </a:bodyPr>
          <a:lstStyle/>
          <a:p>
            <a:pPr lvl="0" algn="ctr" defTabSz="800100">
              <a:lnSpc>
                <a:spcPct val="90000"/>
              </a:lnSpc>
              <a:spcBef>
                <a:spcPct val="0"/>
              </a:spcBef>
              <a:spcAft>
                <a:spcPct val="35000"/>
              </a:spcAft>
            </a:pPr>
            <a:r>
              <a:rPr lang="es-ES" sz="1800" i="1" kern="1200" dirty="0">
                <a:solidFill>
                  <a:schemeClr val="tx1"/>
                </a:solidFill>
                <a:latin typeface="Arial" panose="020B0604020202020204" pitchFamily="34" charset="0"/>
                <a:cs typeface="Arial" panose="020B0604020202020204" pitchFamily="34" charset="0"/>
              </a:rPr>
              <a:t>para llevar a cabo </a:t>
            </a:r>
          </a:p>
        </p:txBody>
      </p:sp>
      <p:cxnSp>
        <p:nvCxnSpPr>
          <p:cNvPr id="29" name="Conector recto 28">
            <a:extLst>
              <a:ext uri="{FF2B5EF4-FFF2-40B4-BE49-F238E27FC236}">
                <a16:creationId xmlns:a16="http://schemas.microsoft.com/office/drawing/2014/main" id="{FA74577E-7937-C258-9968-254AB0A1E7AD}"/>
              </a:ext>
            </a:extLst>
          </p:cNvPr>
          <p:cNvCxnSpPr>
            <a:cxnSpLocks/>
          </p:cNvCxnSpPr>
          <p:nvPr/>
        </p:nvCxnSpPr>
        <p:spPr>
          <a:xfrm>
            <a:off x="4783622" y="2556425"/>
            <a:ext cx="0" cy="284089"/>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0" name="Conector recto 29">
            <a:extLst>
              <a:ext uri="{FF2B5EF4-FFF2-40B4-BE49-F238E27FC236}">
                <a16:creationId xmlns:a16="http://schemas.microsoft.com/office/drawing/2014/main" id="{EC0164C4-91D6-BA9D-826D-49F05F792486}"/>
              </a:ext>
            </a:extLst>
          </p:cNvPr>
          <p:cNvCxnSpPr>
            <a:cxnSpLocks/>
            <a:endCxn id="31" idx="0"/>
          </p:cNvCxnSpPr>
          <p:nvPr/>
        </p:nvCxnSpPr>
        <p:spPr>
          <a:xfrm>
            <a:off x="4783622" y="3257768"/>
            <a:ext cx="0" cy="286894"/>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1" name="Forma libre 6">
            <a:extLst>
              <a:ext uri="{FF2B5EF4-FFF2-40B4-BE49-F238E27FC236}">
                <a16:creationId xmlns:a16="http://schemas.microsoft.com/office/drawing/2014/main" id="{CC50F7A4-2EEF-49E2-DEE8-50CECA0183CB}"/>
              </a:ext>
            </a:extLst>
          </p:cNvPr>
          <p:cNvSpPr/>
          <p:nvPr/>
        </p:nvSpPr>
        <p:spPr>
          <a:xfrm>
            <a:off x="3197823" y="3544662"/>
            <a:ext cx="3171597" cy="44890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839" tIns="55097" rIns="272839" bIns="55097" numCol="1" spcCol="1270" anchor="ctr" anchorCtr="0">
            <a:noAutofit/>
          </a:bodyPr>
          <a:lstStyle/>
          <a:p>
            <a:pPr lvl="0" algn="ctr" defTabSz="800100">
              <a:lnSpc>
                <a:spcPct val="90000"/>
              </a:lnSpc>
              <a:spcBef>
                <a:spcPct val="0"/>
              </a:spcBef>
              <a:spcAft>
                <a:spcPct val="35000"/>
              </a:spcAft>
            </a:pPr>
            <a:r>
              <a:rPr lang="es-ES" sz="1800" b="1" kern="1200" dirty="0">
                <a:solidFill>
                  <a:srgbClr val="7C134C"/>
                </a:solidFill>
                <a:latin typeface="Arial" panose="020B0604020202020204" pitchFamily="34" charset="0"/>
                <a:cs typeface="Arial" panose="020B0604020202020204" pitchFamily="34" charset="0"/>
              </a:rPr>
              <a:t>CÓMPUTO DISTRITAL</a:t>
            </a:r>
          </a:p>
        </p:txBody>
      </p:sp>
      <p:sp>
        <p:nvSpPr>
          <p:cNvPr id="32" name="Forma libre 6">
            <a:extLst>
              <a:ext uri="{FF2B5EF4-FFF2-40B4-BE49-F238E27FC236}">
                <a16:creationId xmlns:a16="http://schemas.microsoft.com/office/drawing/2014/main" id="{FACED0E6-D723-04F2-EC58-FA1F88B20A88}"/>
              </a:ext>
            </a:extLst>
          </p:cNvPr>
          <p:cNvSpPr/>
          <p:nvPr/>
        </p:nvSpPr>
        <p:spPr>
          <a:xfrm>
            <a:off x="3115214" y="4054747"/>
            <a:ext cx="3210174" cy="417254"/>
          </a:xfrm>
          <a:custGeom>
            <a:avLst/>
            <a:gdLst>
              <a:gd name="connsiteX0" fmla="*/ 0 w 6826165"/>
              <a:gd name="connsiteY0" fmla="*/ 188116 h 1128675"/>
              <a:gd name="connsiteX1" fmla="*/ 188116 w 6826165"/>
              <a:gd name="connsiteY1" fmla="*/ 0 h 1128675"/>
              <a:gd name="connsiteX2" fmla="*/ 6638049 w 6826165"/>
              <a:gd name="connsiteY2" fmla="*/ 0 h 1128675"/>
              <a:gd name="connsiteX3" fmla="*/ 6826165 w 6826165"/>
              <a:gd name="connsiteY3" fmla="*/ 188116 h 1128675"/>
              <a:gd name="connsiteX4" fmla="*/ 6826165 w 6826165"/>
              <a:gd name="connsiteY4" fmla="*/ 940559 h 1128675"/>
              <a:gd name="connsiteX5" fmla="*/ 6638049 w 6826165"/>
              <a:gd name="connsiteY5" fmla="*/ 1128675 h 1128675"/>
              <a:gd name="connsiteX6" fmla="*/ 188116 w 6826165"/>
              <a:gd name="connsiteY6" fmla="*/ 1128675 h 1128675"/>
              <a:gd name="connsiteX7" fmla="*/ 0 w 6826165"/>
              <a:gd name="connsiteY7" fmla="*/ 940559 h 1128675"/>
              <a:gd name="connsiteX8" fmla="*/ 0 w 6826165"/>
              <a:gd name="connsiteY8" fmla="*/ 188116 h 11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6165" h="1128675">
                <a:moveTo>
                  <a:pt x="0" y="188116"/>
                </a:moveTo>
                <a:cubicBezTo>
                  <a:pt x="0" y="84222"/>
                  <a:pt x="84222" y="0"/>
                  <a:pt x="188116" y="0"/>
                </a:cubicBezTo>
                <a:lnTo>
                  <a:pt x="6638049" y="0"/>
                </a:lnTo>
                <a:cubicBezTo>
                  <a:pt x="6741943" y="0"/>
                  <a:pt x="6826165" y="84222"/>
                  <a:pt x="6826165" y="188116"/>
                </a:cubicBezTo>
                <a:lnTo>
                  <a:pt x="6826165" y="940559"/>
                </a:lnTo>
                <a:cubicBezTo>
                  <a:pt x="6826165" y="1044453"/>
                  <a:pt x="6741943" y="1128675"/>
                  <a:pt x="6638049" y="1128675"/>
                </a:cubicBezTo>
                <a:lnTo>
                  <a:pt x="188116" y="1128675"/>
                </a:lnTo>
                <a:cubicBezTo>
                  <a:pt x="84222" y="1128675"/>
                  <a:pt x="0" y="1044453"/>
                  <a:pt x="0" y="940559"/>
                </a:cubicBezTo>
                <a:lnTo>
                  <a:pt x="0" y="188116"/>
                </a:lnTo>
                <a:close/>
              </a:path>
            </a:pathLst>
          </a:cu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839" tIns="55097" rIns="272839" bIns="55097" numCol="1" spcCol="1270" anchor="ctr" anchorCtr="0">
            <a:noAutofit/>
          </a:bodyPr>
          <a:lstStyle/>
          <a:p>
            <a:pPr lvl="0" algn="ctr" defTabSz="800100">
              <a:lnSpc>
                <a:spcPct val="90000"/>
              </a:lnSpc>
              <a:spcBef>
                <a:spcPct val="0"/>
              </a:spcBef>
              <a:spcAft>
                <a:spcPct val="35000"/>
              </a:spcAft>
            </a:pPr>
            <a:r>
              <a:rPr lang="es-ES" sz="1800" i="1" kern="1200" dirty="0">
                <a:solidFill>
                  <a:schemeClr val="tx1"/>
                </a:solidFill>
                <a:latin typeface="Arial" panose="020B0604020202020204" pitchFamily="34" charset="0"/>
                <a:cs typeface="Arial" panose="020B0604020202020204" pitchFamily="34" charset="0"/>
              </a:rPr>
              <a:t>cuando</a:t>
            </a:r>
          </a:p>
        </p:txBody>
      </p:sp>
      <p:sp>
        <p:nvSpPr>
          <p:cNvPr id="33" name="Forma libre 16">
            <a:extLst>
              <a:ext uri="{FF2B5EF4-FFF2-40B4-BE49-F238E27FC236}">
                <a16:creationId xmlns:a16="http://schemas.microsoft.com/office/drawing/2014/main" id="{2A4B97E0-A264-33B9-6F10-3C6CA89B39D9}"/>
              </a:ext>
            </a:extLst>
          </p:cNvPr>
          <p:cNvSpPr/>
          <p:nvPr/>
        </p:nvSpPr>
        <p:spPr>
          <a:xfrm>
            <a:off x="2644795" y="1877992"/>
            <a:ext cx="4438941" cy="652196"/>
          </a:xfrm>
          <a:custGeom>
            <a:avLst/>
            <a:gdLst>
              <a:gd name="connsiteX0" fmla="*/ 0 w 6826165"/>
              <a:gd name="connsiteY0" fmla="*/ 188116 h 1128675"/>
              <a:gd name="connsiteX1" fmla="*/ 188116 w 6826165"/>
              <a:gd name="connsiteY1" fmla="*/ 0 h 1128675"/>
              <a:gd name="connsiteX2" fmla="*/ 6638049 w 6826165"/>
              <a:gd name="connsiteY2" fmla="*/ 0 h 1128675"/>
              <a:gd name="connsiteX3" fmla="*/ 6826165 w 6826165"/>
              <a:gd name="connsiteY3" fmla="*/ 188116 h 1128675"/>
              <a:gd name="connsiteX4" fmla="*/ 6826165 w 6826165"/>
              <a:gd name="connsiteY4" fmla="*/ 940559 h 1128675"/>
              <a:gd name="connsiteX5" fmla="*/ 6638049 w 6826165"/>
              <a:gd name="connsiteY5" fmla="*/ 1128675 h 1128675"/>
              <a:gd name="connsiteX6" fmla="*/ 188116 w 6826165"/>
              <a:gd name="connsiteY6" fmla="*/ 1128675 h 1128675"/>
              <a:gd name="connsiteX7" fmla="*/ 0 w 6826165"/>
              <a:gd name="connsiteY7" fmla="*/ 940559 h 1128675"/>
              <a:gd name="connsiteX8" fmla="*/ 0 w 6826165"/>
              <a:gd name="connsiteY8" fmla="*/ 188116 h 11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6165" h="1128675">
                <a:moveTo>
                  <a:pt x="0" y="188116"/>
                </a:moveTo>
                <a:cubicBezTo>
                  <a:pt x="0" y="84222"/>
                  <a:pt x="84222" y="0"/>
                  <a:pt x="188116" y="0"/>
                </a:cubicBezTo>
                <a:lnTo>
                  <a:pt x="6638049" y="0"/>
                </a:lnTo>
                <a:cubicBezTo>
                  <a:pt x="6741943" y="0"/>
                  <a:pt x="6826165" y="84222"/>
                  <a:pt x="6826165" y="188116"/>
                </a:cubicBezTo>
                <a:lnTo>
                  <a:pt x="6826165" y="940559"/>
                </a:lnTo>
                <a:cubicBezTo>
                  <a:pt x="6826165" y="1044453"/>
                  <a:pt x="6741943" y="1128675"/>
                  <a:pt x="6638049" y="1128675"/>
                </a:cubicBezTo>
                <a:lnTo>
                  <a:pt x="188116" y="1128675"/>
                </a:lnTo>
                <a:cubicBezTo>
                  <a:pt x="84222" y="1128675"/>
                  <a:pt x="0" y="1044453"/>
                  <a:pt x="0" y="940559"/>
                </a:cubicBezTo>
                <a:lnTo>
                  <a:pt x="0" y="188116"/>
                </a:lnTo>
                <a:close/>
              </a:path>
            </a:pathLst>
          </a:cu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839" tIns="55097" rIns="272839" bIns="55097" numCol="1" spcCol="1270" anchor="ctr" anchorCtr="0">
            <a:noAutofit/>
          </a:bodyPr>
          <a:lstStyle/>
          <a:p>
            <a:pPr lvl="0" algn="ctr" defTabSz="800100">
              <a:lnSpc>
                <a:spcPct val="90000"/>
              </a:lnSpc>
              <a:spcBef>
                <a:spcPct val="0"/>
              </a:spcBef>
              <a:spcAft>
                <a:spcPct val="35000"/>
              </a:spcAft>
            </a:pPr>
            <a:r>
              <a:rPr lang="es-ES" sz="1600" b="1" dirty="0">
                <a:solidFill>
                  <a:srgbClr val="7C134C"/>
                </a:solidFill>
                <a:latin typeface="Arial" panose="020B0604020202020204" pitchFamily="34" charset="0"/>
                <a:cs typeface="Arial" panose="020B0604020202020204" pitchFamily="34" charset="0"/>
              </a:rPr>
              <a:t>Espacios públicos o privados seleccionados y aprobados por el CED</a:t>
            </a:r>
            <a:endParaRPr lang="es-ES" sz="1600" b="1" kern="1200" dirty="0">
              <a:solidFill>
                <a:srgbClr val="7C134C"/>
              </a:solidFill>
              <a:latin typeface="Arial" panose="020B0604020202020204" pitchFamily="34" charset="0"/>
              <a:cs typeface="Arial" panose="020B0604020202020204" pitchFamily="34" charset="0"/>
            </a:endParaRPr>
          </a:p>
        </p:txBody>
      </p:sp>
      <p:cxnSp>
        <p:nvCxnSpPr>
          <p:cNvPr id="34" name="Conector recto 33">
            <a:extLst>
              <a:ext uri="{FF2B5EF4-FFF2-40B4-BE49-F238E27FC236}">
                <a16:creationId xmlns:a16="http://schemas.microsoft.com/office/drawing/2014/main" id="{D79645A5-4111-6B94-78EF-2F427E382915}"/>
              </a:ext>
            </a:extLst>
          </p:cNvPr>
          <p:cNvCxnSpPr>
            <a:cxnSpLocks/>
            <a:endCxn id="35" idx="0"/>
          </p:cNvCxnSpPr>
          <p:nvPr/>
        </p:nvCxnSpPr>
        <p:spPr>
          <a:xfrm>
            <a:off x="4762666" y="4472001"/>
            <a:ext cx="0" cy="170317"/>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5" name="Forma libre 6">
            <a:extLst>
              <a:ext uri="{FF2B5EF4-FFF2-40B4-BE49-F238E27FC236}">
                <a16:creationId xmlns:a16="http://schemas.microsoft.com/office/drawing/2014/main" id="{D49A9C1C-A664-D2BC-410A-6B167360221F}"/>
              </a:ext>
            </a:extLst>
          </p:cNvPr>
          <p:cNvSpPr/>
          <p:nvPr/>
        </p:nvSpPr>
        <p:spPr>
          <a:xfrm>
            <a:off x="2730603" y="4642318"/>
            <a:ext cx="4064126" cy="95589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839" tIns="55097" rIns="272839" bIns="55097" numCol="1" spcCol="1270" anchor="ctr" anchorCtr="0">
            <a:noAutofit/>
          </a:bodyPr>
          <a:lstStyle/>
          <a:p>
            <a:pPr lvl="0" algn="ctr" defTabSz="800100">
              <a:lnSpc>
                <a:spcPct val="90000"/>
              </a:lnSpc>
              <a:spcBef>
                <a:spcPct val="0"/>
              </a:spcBef>
              <a:spcAft>
                <a:spcPct val="35000"/>
              </a:spcAft>
            </a:pPr>
            <a:r>
              <a:rPr lang="es-ES" b="1" dirty="0">
                <a:solidFill>
                  <a:srgbClr val="7C134C"/>
                </a:solidFill>
                <a:latin typeface="Arial" panose="020B0604020202020204" pitchFamily="34" charset="0"/>
                <a:cs typeface="Arial" panose="020B0604020202020204" pitchFamily="34" charset="0"/>
              </a:rPr>
              <a:t>NO HAY CONDICIONES DE  SEGURIDAD ADECUADAS EN LAS SEDES DEL CED</a:t>
            </a:r>
            <a:endParaRPr lang="es-ES" sz="1800" b="1" kern="1200" dirty="0">
              <a:solidFill>
                <a:srgbClr val="7C134C"/>
              </a:solidFill>
              <a:latin typeface="Arial" panose="020B0604020202020204" pitchFamily="34" charset="0"/>
              <a:cs typeface="Arial" panose="020B0604020202020204" pitchFamily="34" charset="0"/>
            </a:endParaRPr>
          </a:p>
        </p:txBody>
      </p:sp>
      <p:grpSp>
        <p:nvGrpSpPr>
          <p:cNvPr id="36" name="Grupo 35">
            <a:extLst>
              <a:ext uri="{FF2B5EF4-FFF2-40B4-BE49-F238E27FC236}">
                <a16:creationId xmlns:a16="http://schemas.microsoft.com/office/drawing/2014/main" id="{2C79A0D3-5CF4-046C-F2D6-41D712C704CC}"/>
              </a:ext>
            </a:extLst>
          </p:cNvPr>
          <p:cNvGrpSpPr/>
          <p:nvPr/>
        </p:nvGrpSpPr>
        <p:grpSpPr>
          <a:xfrm>
            <a:off x="2072472" y="4579370"/>
            <a:ext cx="970171" cy="955890"/>
            <a:chOff x="664715" y="4255053"/>
            <a:chExt cx="970171" cy="955890"/>
          </a:xfrm>
        </p:grpSpPr>
        <p:sp>
          <p:nvSpPr>
            <p:cNvPr id="37" name="Elipse 36">
              <a:extLst>
                <a:ext uri="{FF2B5EF4-FFF2-40B4-BE49-F238E27FC236}">
                  <a16:creationId xmlns:a16="http://schemas.microsoft.com/office/drawing/2014/main" id="{8DFA6B11-455F-6BD0-A9E8-28831024A6A7}"/>
                </a:ext>
              </a:extLst>
            </p:cNvPr>
            <p:cNvSpPr/>
            <p:nvPr/>
          </p:nvSpPr>
          <p:spPr>
            <a:xfrm>
              <a:off x="664715" y="4255053"/>
              <a:ext cx="970171" cy="95589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8" name="Picture 2">
              <a:extLst>
                <a:ext uri="{FF2B5EF4-FFF2-40B4-BE49-F238E27FC236}">
                  <a16:creationId xmlns:a16="http://schemas.microsoft.com/office/drawing/2014/main" id="{91BEE45B-594E-DB8F-25EA-AAC5355D12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0314" y="4313512"/>
              <a:ext cx="838971" cy="838971"/>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Forma libre 6">
            <a:extLst>
              <a:ext uri="{FF2B5EF4-FFF2-40B4-BE49-F238E27FC236}">
                <a16:creationId xmlns:a16="http://schemas.microsoft.com/office/drawing/2014/main" id="{5A064D7F-93F3-7333-1343-9AA08CF6837D}"/>
              </a:ext>
            </a:extLst>
          </p:cNvPr>
          <p:cNvSpPr/>
          <p:nvPr/>
        </p:nvSpPr>
        <p:spPr>
          <a:xfrm>
            <a:off x="2341106" y="5697392"/>
            <a:ext cx="5424764" cy="398519"/>
          </a:xfrm>
          <a:custGeom>
            <a:avLst/>
            <a:gdLst>
              <a:gd name="connsiteX0" fmla="*/ 0 w 6826165"/>
              <a:gd name="connsiteY0" fmla="*/ 188116 h 1128675"/>
              <a:gd name="connsiteX1" fmla="*/ 188116 w 6826165"/>
              <a:gd name="connsiteY1" fmla="*/ 0 h 1128675"/>
              <a:gd name="connsiteX2" fmla="*/ 6638049 w 6826165"/>
              <a:gd name="connsiteY2" fmla="*/ 0 h 1128675"/>
              <a:gd name="connsiteX3" fmla="*/ 6826165 w 6826165"/>
              <a:gd name="connsiteY3" fmla="*/ 188116 h 1128675"/>
              <a:gd name="connsiteX4" fmla="*/ 6826165 w 6826165"/>
              <a:gd name="connsiteY4" fmla="*/ 940559 h 1128675"/>
              <a:gd name="connsiteX5" fmla="*/ 6638049 w 6826165"/>
              <a:gd name="connsiteY5" fmla="*/ 1128675 h 1128675"/>
              <a:gd name="connsiteX6" fmla="*/ 188116 w 6826165"/>
              <a:gd name="connsiteY6" fmla="*/ 1128675 h 1128675"/>
              <a:gd name="connsiteX7" fmla="*/ 0 w 6826165"/>
              <a:gd name="connsiteY7" fmla="*/ 940559 h 1128675"/>
              <a:gd name="connsiteX8" fmla="*/ 0 w 6826165"/>
              <a:gd name="connsiteY8" fmla="*/ 188116 h 11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6165" h="1128675">
                <a:moveTo>
                  <a:pt x="0" y="188116"/>
                </a:moveTo>
                <a:cubicBezTo>
                  <a:pt x="0" y="84222"/>
                  <a:pt x="84222" y="0"/>
                  <a:pt x="188116" y="0"/>
                </a:cubicBezTo>
                <a:lnTo>
                  <a:pt x="6638049" y="0"/>
                </a:lnTo>
                <a:cubicBezTo>
                  <a:pt x="6741943" y="0"/>
                  <a:pt x="6826165" y="84222"/>
                  <a:pt x="6826165" y="188116"/>
                </a:cubicBezTo>
                <a:lnTo>
                  <a:pt x="6826165" y="940559"/>
                </a:lnTo>
                <a:cubicBezTo>
                  <a:pt x="6826165" y="1044453"/>
                  <a:pt x="6741943" y="1128675"/>
                  <a:pt x="6638049" y="1128675"/>
                </a:cubicBezTo>
                <a:lnTo>
                  <a:pt x="188116" y="1128675"/>
                </a:lnTo>
                <a:cubicBezTo>
                  <a:pt x="84222" y="1128675"/>
                  <a:pt x="0" y="1044453"/>
                  <a:pt x="0" y="940559"/>
                </a:cubicBezTo>
                <a:lnTo>
                  <a:pt x="0" y="188116"/>
                </a:lnTo>
                <a:close/>
              </a:path>
            </a:pathLst>
          </a:custGeom>
          <a:solidFill>
            <a:srgbClr val="7C134C"/>
          </a:solidFill>
          <a:ln>
            <a:solidFill>
              <a:srgbClr val="7C134C"/>
            </a:solidFill>
          </a:ln>
          <a:effectLst>
            <a:outerShdw blurRad="190500" dist="228600" dir="2700000" algn="ctr">
              <a:srgbClr val="000000">
                <a:alpha val="30000"/>
              </a:srgb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839" tIns="55097" rIns="272839" bIns="55097" numCol="1" spcCol="1270" anchor="ctr" anchorCtr="0">
            <a:noAutofit/>
          </a:bodyPr>
          <a:lstStyle/>
          <a:p>
            <a:pPr lvl="0" algn="ctr" defTabSz="800100">
              <a:lnSpc>
                <a:spcPct val="90000"/>
              </a:lnSpc>
              <a:spcBef>
                <a:spcPct val="0"/>
              </a:spcBef>
              <a:spcAft>
                <a:spcPct val="35000"/>
              </a:spcAft>
            </a:pPr>
            <a:r>
              <a:rPr lang="es-ES" sz="2000" b="1" dirty="0">
                <a:solidFill>
                  <a:schemeClr val="bg1"/>
                </a:solidFill>
                <a:latin typeface="Arial" panose="020B0604020202020204" pitchFamily="34" charset="0"/>
                <a:cs typeface="Arial" panose="020B0604020202020204" pitchFamily="34" charset="0"/>
              </a:rPr>
              <a:t>EN CASOS</a:t>
            </a:r>
            <a:r>
              <a:rPr lang="es-ES" sz="2000" b="1" kern="1200" dirty="0">
                <a:solidFill>
                  <a:schemeClr val="bg1"/>
                </a:solidFill>
                <a:latin typeface="Arial" panose="020B0604020202020204" pitchFamily="34" charset="0"/>
                <a:cs typeface="Arial" panose="020B0604020202020204" pitchFamily="34" charset="0"/>
              </a:rPr>
              <a:t> EXCEPCIONALES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animBg="1"/>
      <p:bldP spid="32" grpId="0"/>
      <p:bldP spid="33" grpId="0" animBg="1"/>
      <p:bldP spid="35"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8331200" y="5118100"/>
            <a:ext cx="812799" cy="1031240"/>
          </a:xfrm>
          <a:prstGeom prst="rect">
            <a:avLst/>
          </a:prstGeom>
        </p:spPr>
      </p:pic>
      <p:pic>
        <p:nvPicPr>
          <p:cNvPr id="5" name="object 5"/>
          <p:cNvPicPr/>
          <p:nvPr/>
        </p:nvPicPr>
        <p:blipFill>
          <a:blip r:embed="rId5" cstate="print"/>
          <a:stretch>
            <a:fillRect/>
          </a:stretch>
        </p:blipFill>
        <p:spPr>
          <a:xfrm>
            <a:off x="0" y="0"/>
            <a:ext cx="9144000" cy="276859"/>
          </a:xfrm>
          <a:prstGeom prst="rect">
            <a:avLst/>
          </a:prstGeom>
        </p:spPr>
      </p:pic>
      <p:sp>
        <p:nvSpPr>
          <p:cNvPr id="6" name="object 6"/>
          <p:cNvSpPr/>
          <p:nvPr/>
        </p:nvSpPr>
        <p:spPr>
          <a:xfrm>
            <a:off x="848360" y="556259"/>
            <a:ext cx="8089900" cy="487680"/>
          </a:xfrm>
          <a:custGeom>
            <a:avLst/>
            <a:gdLst/>
            <a:ahLst/>
            <a:cxnLst/>
            <a:rect l="l" t="t" r="r" b="b"/>
            <a:pathLst>
              <a:path w="8089900" h="487680">
                <a:moveTo>
                  <a:pt x="8089900" y="0"/>
                </a:moveTo>
                <a:lnTo>
                  <a:pt x="81280" y="0"/>
                </a:lnTo>
                <a:lnTo>
                  <a:pt x="49640" y="6395"/>
                </a:lnTo>
                <a:lnTo>
                  <a:pt x="23804" y="23828"/>
                </a:lnTo>
                <a:lnTo>
                  <a:pt x="6386" y="49666"/>
                </a:lnTo>
                <a:lnTo>
                  <a:pt x="0" y="81279"/>
                </a:lnTo>
                <a:lnTo>
                  <a:pt x="0" y="487679"/>
                </a:lnTo>
                <a:lnTo>
                  <a:pt x="8008620" y="487679"/>
                </a:lnTo>
                <a:lnTo>
                  <a:pt x="8040233" y="481284"/>
                </a:lnTo>
                <a:lnTo>
                  <a:pt x="8066071" y="463851"/>
                </a:lnTo>
                <a:lnTo>
                  <a:pt x="8083504" y="438013"/>
                </a:lnTo>
                <a:lnTo>
                  <a:pt x="8089900" y="406400"/>
                </a:lnTo>
                <a:lnTo>
                  <a:pt x="8089900" y="0"/>
                </a:lnTo>
                <a:close/>
              </a:path>
            </a:pathLst>
          </a:custGeom>
          <a:solidFill>
            <a:srgbClr val="7B124B"/>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291846" rIns="0" bIns="0" rtlCol="0">
            <a:spAutoFit/>
          </a:bodyPr>
          <a:lstStyle/>
          <a:p>
            <a:pPr marL="624840">
              <a:lnSpc>
                <a:spcPct val="100000"/>
              </a:lnSpc>
              <a:spcBef>
                <a:spcPts val="100"/>
              </a:spcBef>
            </a:pPr>
            <a:r>
              <a:rPr sz="2800" b="0" spc="-10" dirty="0">
                <a:latin typeface="Arial"/>
                <a:cs typeface="Arial"/>
              </a:rPr>
              <a:t>Sedes</a:t>
            </a:r>
            <a:r>
              <a:rPr sz="2800" b="0" spc="-180" dirty="0">
                <a:latin typeface="Arial"/>
                <a:cs typeface="Arial"/>
              </a:rPr>
              <a:t> </a:t>
            </a:r>
            <a:r>
              <a:rPr sz="2800" b="0" dirty="0">
                <a:latin typeface="Arial"/>
                <a:cs typeface="Arial"/>
              </a:rPr>
              <a:t>Alternas</a:t>
            </a:r>
            <a:r>
              <a:rPr sz="2800" b="0" spc="-45" dirty="0">
                <a:latin typeface="Arial"/>
                <a:cs typeface="Arial"/>
              </a:rPr>
              <a:t> </a:t>
            </a:r>
            <a:r>
              <a:rPr sz="2800" b="0" dirty="0">
                <a:latin typeface="Arial"/>
                <a:cs typeface="Arial"/>
              </a:rPr>
              <a:t>y</a:t>
            </a:r>
            <a:r>
              <a:rPr sz="2800" b="0" spc="-70" dirty="0">
                <a:latin typeface="Arial"/>
                <a:cs typeface="Arial"/>
              </a:rPr>
              <a:t> </a:t>
            </a:r>
            <a:r>
              <a:rPr sz="2800" b="0" dirty="0">
                <a:latin typeface="Arial"/>
                <a:cs typeface="Arial"/>
              </a:rPr>
              <a:t>medidas</a:t>
            </a:r>
            <a:r>
              <a:rPr sz="2800" b="0" spc="-25" dirty="0">
                <a:latin typeface="Arial"/>
                <a:cs typeface="Arial"/>
              </a:rPr>
              <a:t> </a:t>
            </a:r>
            <a:r>
              <a:rPr sz="2800" b="0" dirty="0">
                <a:latin typeface="Arial"/>
                <a:cs typeface="Arial"/>
              </a:rPr>
              <a:t>de</a:t>
            </a:r>
            <a:r>
              <a:rPr sz="2800" b="0" spc="-50" dirty="0">
                <a:latin typeface="Arial"/>
                <a:cs typeface="Arial"/>
              </a:rPr>
              <a:t> </a:t>
            </a:r>
            <a:r>
              <a:rPr sz="2800" b="0" spc="-10" dirty="0">
                <a:latin typeface="Arial"/>
                <a:cs typeface="Arial"/>
              </a:rPr>
              <a:t>seguridad</a:t>
            </a:r>
            <a:endParaRPr sz="2800">
              <a:latin typeface="Arial"/>
              <a:cs typeface="Arial"/>
            </a:endParaRPr>
          </a:p>
        </p:txBody>
      </p:sp>
      <p:grpSp>
        <p:nvGrpSpPr>
          <p:cNvPr id="24" name="Grupo 23">
            <a:extLst>
              <a:ext uri="{FF2B5EF4-FFF2-40B4-BE49-F238E27FC236}">
                <a16:creationId xmlns:a16="http://schemas.microsoft.com/office/drawing/2014/main" id="{41FB2E1B-EC31-D6BB-9346-6D79AA3DE6FB}"/>
              </a:ext>
            </a:extLst>
          </p:cNvPr>
          <p:cNvGrpSpPr/>
          <p:nvPr/>
        </p:nvGrpSpPr>
        <p:grpSpPr>
          <a:xfrm>
            <a:off x="709385" y="1444828"/>
            <a:ext cx="8229600" cy="1513277"/>
            <a:chOff x="609600" y="1281035"/>
            <a:chExt cx="8229600" cy="1513277"/>
          </a:xfrm>
        </p:grpSpPr>
        <p:sp>
          <p:nvSpPr>
            <p:cNvPr id="25" name="Rectángulo 24">
              <a:extLst>
                <a:ext uri="{FF2B5EF4-FFF2-40B4-BE49-F238E27FC236}">
                  <a16:creationId xmlns:a16="http://schemas.microsoft.com/office/drawing/2014/main" id="{DEEE41D3-C685-5067-AD05-7B4FECA6890D}"/>
                </a:ext>
              </a:extLst>
            </p:cNvPr>
            <p:cNvSpPr/>
            <p:nvPr/>
          </p:nvSpPr>
          <p:spPr>
            <a:xfrm>
              <a:off x="609600" y="2164312"/>
              <a:ext cx="8229600" cy="630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a:p>
          </p:txBody>
        </p:sp>
        <p:sp>
          <p:nvSpPr>
            <p:cNvPr id="26" name="Forma libre 9">
              <a:extLst>
                <a:ext uri="{FF2B5EF4-FFF2-40B4-BE49-F238E27FC236}">
                  <a16:creationId xmlns:a16="http://schemas.microsoft.com/office/drawing/2014/main" id="{53A93885-684E-6C34-1C17-171C5F4069FD}"/>
                </a:ext>
              </a:extLst>
            </p:cNvPr>
            <p:cNvSpPr/>
            <p:nvPr/>
          </p:nvSpPr>
          <p:spPr>
            <a:xfrm>
              <a:off x="1021080" y="1281035"/>
              <a:ext cx="7313750" cy="1252278"/>
            </a:xfrm>
            <a:custGeom>
              <a:avLst/>
              <a:gdLst>
                <a:gd name="connsiteX0" fmla="*/ 0 w 6826165"/>
                <a:gd name="connsiteY0" fmla="*/ 188116 h 1128675"/>
                <a:gd name="connsiteX1" fmla="*/ 188116 w 6826165"/>
                <a:gd name="connsiteY1" fmla="*/ 0 h 1128675"/>
                <a:gd name="connsiteX2" fmla="*/ 6638049 w 6826165"/>
                <a:gd name="connsiteY2" fmla="*/ 0 h 1128675"/>
                <a:gd name="connsiteX3" fmla="*/ 6826165 w 6826165"/>
                <a:gd name="connsiteY3" fmla="*/ 188116 h 1128675"/>
                <a:gd name="connsiteX4" fmla="*/ 6826165 w 6826165"/>
                <a:gd name="connsiteY4" fmla="*/ 940559 h 1128675"/>
                <a:gd name="connsiteX5" fmla="*/ 6638049 w 6826165"/>
                <a:gd name="connsiteY5" fmla="*/ 1128675 h 1128675"/>
                <a:gd name="connsiteX6" fmla="*/ 188116 w 6826165"/>
                <a:gd name="connsiteY6" fmla="*/ 1128675 h 1128675"/>
                <a:gd name="connsiteX7" fmla="*/ 0 w 6826165"/>
                <a:gd name="connsiteY7" fmla="*/ 940559 h 1128675"/>
                <a:gd name="connsiteX8" fmla="*/ 0 w 6826165"/>
                <a:gd name="connsiteY8" fmla="*/ 188116 h 11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6165" h="1128675">
                  <a:moveTo>
                    <a:pt x="0" y="188116"/>
                  </a:moveTo>
                  <a:cubicBezTo>
                    <a:pt x="0" y="84222"/>
                    <a:pt x="84222" y="0"/>
                    <a:pt x="188116" y="0"/>
                  </a:cubicBezTo>
                  <a:lnTo>
                    <a:pt x="6638049" y="0"/>
                  </a:lnTo>
                  <a:cubicBezTo>
                    <a:pt x="6741943" y="0"/>
                    <a:pt x="6826165" y="84222"/>
                    <a:pt x="6826165" y="188116"/>
                  </a:cubicBezTo>
                  <a:lnTo>
                    <a:pt x="6826165" y="940559"/>
                  </a:lnTo>
                  <a:cubicBezTo>
                    <a:pt x="6826165" y="1044453"/>
                    <a:pt x="6741943" y="1128675"/>
                    <a:pt x="6638049" y="1128675"/>
                  </a:cubicBezTo>
                  <a:lnTo>
                    <a:pt x="188116" y="1128675"/>
                  </a:lnTo>
                  <a:cubicBezTo>
                    <a:pt x="84222" y="1128675"/>
                    <a:pt x="0" y="1044453"/>
                    <a:pt x="0" y="940559"/>
                  </a:cubicBezTo>
                  <a:lnTo>
                    <a:pt x="0" y="188116"/>
                  </a:lnTo>
                  <a:close/>
                </a:path>
              </a:pathLst>
            </a:custGeom>
            <a:solidFill>
              <a:srgbClr val="9933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2839" tIns="55097" rIns="272839" bIns="55097" numCol="1" spcCol="1270" anchor="ctr" anchorCtr="0">
              <a:noAutofit/>
            </a:bodyPr>
            <a:lstStyle/>
            <a:p>
              <a:pPr lvl="0" algn="just" defTabSz="800100">
                <a:lnSpc>
                  <a:spcPct val="90000"/>
                </a:lnSpc>
                <a:spcBef>
                  <a:spcPct val="0"/>
                </a:spcBef>
                <a:spcAft>
                  <a:spcPct val="35000"/>
                </a:spcAft>
              </a:pPr>
              <a:r>
                <a:rPr lang="es-ES" sz="2000" b="1" kern="1200" dirty="0">
                  <a:latin typeface="Arial" panose="020B0604020202020204" pitchFamily="34" charset="0"/>
                  <a:cs typeface="Arial" panose="020B0604020202020204" pitchFamily="34" charset="0"/>
                </a:rPr>
                <a:t>1.- Se dará preferencia a locales ocupados por escuelas, instalaciones o anexos de oficinas públicas, auditorios y deportivos públicos, cercanos a la sede del CED.</a:t>
              </a:r>
            </a:p>
          </p:txBody>
        </p:sp>
      </p:grpSp>
      <p:grpSp>
        <p:nvGrpSpPr>
          <p:cNvPr id="27" name="Grupo 26">
            <a:extLst>
              <a:ext uri="{FF2B5EF4-FFF2-40B4-BE49-F238E27FC236}">
                <a16:creationId xmlns:a16="http://schemas.microsoft.com/office/drawing/2014/main" id="{64A810E0-B85D-DD3E-1842-756C87E99931}"/>
              </a:ext>
            </a:extLst>
          </p:cNvPr>
          <p:cNvGrpSpPr/>
          <p:nvPr/>
        </p:nvGrpSpPr>
        <p:grpSpPr>
          <a:xfrm>
            <a:off x="678874" y="3358993"/>
            <a:ext cx="8229600" cy="999000"/>
            <a:chOff x="609600" y="5197312"/>
            <a:chExt cx="8229600" cy="999000"/>
          </a:xfrm>
        </p:grpSpPr>
        <p:sp>
          <p:nvSpPr>
            <p:cNvPr id="28" name="Rectángulo 27">
              <a:extLst>
                <a:ext uri="{FF2B5EF4-FFF2-40B4-BE49-F238E27FC236}">
                  <a16:creationId xmlns:a16="http://schemas.microsoft.com/office/drawing/2014/main" id="{AAFAE96A-35DF-E2B9-904A-27343E4FA486}"/>
                </a:ext>
              </a:extLst>
            </p:cNvPr>
            <p:cNvSpPr/>
            <p:nvPr/>
          </p:nvSpPr>
          <p:spPr>
            <a:xfrm>
              <a:off x="609600" y="5566312"/>
              <a:ext cx="8229600" cy="630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a:p>
          </p:txBody>
        </p:sp>
        <p:sp>
          <p:nvSpPr>
            <p:cNvPr id="29" name="Forma libre 12">
              <a:extLst>
                <a:ext uri="{FF2B5EF4-FFF2-40B4-BE49-F238E27FC236}">
                  <a16:creationId xmlns:a16="http://schemas.microsoft.com/office/drawing/2014/main" id="{A84BB662-1F98-93E9-3471-794B64B7365A}"/>
                </a:ext>
              </a:extLst>
            </p:cNvPr>
            <p:cNvSpPr/>
            <p:nvPr/>
          </p:nvSpPr>
          <p:spPr>
            <a:xfrm>
              <a:off x="1021079" y="5197312"/>
              <a:ext cx="6645761" cy="738000"/>
            </a:xfrm>
            <a:custGeom>
              <a:avLst/>
              <a:gdLst>
                <a:gd name="connsiteX0" fmla="*/ 0 w 5760720"/>
                <a:gd name="connsiteY0" fmla="*/ 123002 h 738000"/>
                <a:gd name="connsiteX1" fmla="*/ 123002 w 5760720"/>
                <a:gd name="connsiteY1" fmla="*/ 0 h 738000"/>
                <a:gd name="connsiteX2" fmla="*/ 5637718 w 5760720"/>
                <a:gd name="connsiteY2" fmla="*/ 0 h 738000"/>
                <a:gd name="connsiteX3" fmla="*/ 5760720 w 5760720"/>
                <a:gd name="connsiteY3" fmla="*/ 123002 h 738000"/>
                <a:gd name="connsiteX4" fmla="*/ 5760720 w 5760720"/>
                <a:gd name="connsiteY4" fmla="*/ 614998 h 738000"/>
                <a:gd name="connsiteX5" fmla="*/ 5637718 w 5760720"/>
                <a:gd name="connsiteY5" fmla="*/ 738000 h 738000"/>
                <a:gd name="connsiteX6" fmla="*/ 123002 w 5760720"/>
                <a:gd name="connsiteY6" fmla="*/ 738000 h 738000"/>
                <a:gd name="connsiteX7" fmla="*/ 0 w 5760720"/>
                <a:gd name="connsiteY7" fmla="*/ 614998 h 738000"/>
                <a:gd name="connsiteX8" fmla="*/ 0 w 576072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738000">
                  <a:moveTo>
                    <a:pt x="0" y="123002"/>
                  </a:moveTo>
                  <a:cubicBezTo>
                    <a:pt x="0" y="55070"/>
                    <a:pt x="55070" y="0"/>
                    <a:pt x="123002" y="0"/>
                  </a:cubicBezTo>
                  <a:lnTo>
                    <a:pt x="5637718" y="0"/>
                  </a:lnTo>
                  <a:cubicBezTo>
                    <a:pt x="5705650" y="0"/>
                    <a:pt x="5760720" y="55070"/>
                    <a:pt x="5760720" y="123002"/>
                  </a:cubicBezTo>
                  <a:lnTo>
                    <a:pt x="5760720" y="614998"/>
                  </a:lnTo>
                  <a:cubicBezTo>
                    <a:pt x="5760720" y="682930"/>
                    <a:pt x="5705650" y="738000"/>
                    <a:pt x="5637718" y="738000"/>
                  </a:cubicBezTo>
                  <a:lnTo>
                    <a:pt x="123002" y="738000"/>
                  </a:lnTo>
                  <a:cubicBezTo>
                    <a:pt x="55070" y="738000"/>
                    <a:pt x="0" y="682930"/>
                    <a:pt x="0" y="614998"/>
                  </a:cubicBezTo>
                  <a:lnTo>
                    <a:pt x="0" y="123002"/>
                  </a:lnTo>
                  <a:close/>
                </a:path>
              </a:pathLst>
            </a:custGeom>
            <a:solidFill>
              <a:srgbClr val="7C13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768" tIns="36026" rIns="253768" bIns="36026" numCol="1" spcCol="1270" anchor="ctr" anchorCtr="0">
              <a:noAutofit/>
            </a:bodyPr>
            <a:lstStyle/>
            <a:p>
              <a:pPr lvl="0" algn="l" defTabSz="800100">
                <a:lnSpc>
                  <a:spcPct val="90000"/>
                </a:lnSpc>
                <a:spcBef>
                  <a:spcPct val="0"/>
                </a:spcBef>
                <a:spcAft>
                  <a:spcPct val="35000"/>
                </a:spcAft>
              </a:pPr>
              <a:r>
                <a:rPr lang="es-MX" sz="2200" kern="1200" dirty="0">
                  <a:latin typeface="Arial" panose="020B0604020202020204" pitchFamily="34" charset="0"/>
                  <a:cs typeface="Arial" panose="020B0604020202020204" pitchFamily="34" charset="0"/>
                </a:rPr>
                <a:t>2.- Excepcionalmente podrá arrendarse un local</a:t>
              </a:r>
              <a:endParaRPr lang="es-ES" sz="2200" kern="1200" dirty="0">
                <a:latin typeface="Arial" panose="020B0604020202020204" pitchFamily="34" charset="0"/>
                <a:cs typeface="Arial" panose="020B0604020202020204" pitchFamily="34" charset="0"/>
              </a:endParaRPr>
            </a:p>
          </p:txBody>
        </p:sp>
      </p:grpSp>
      <p:pic>
        <p:nvPicPr>
          <p:cNvPr id="30" name="Imagen 29">
            <a:extLst>
              <a:ext uri="{FF2B5EF4-FFF2-40B4-BE49-F238E27FC236}">
                <a16:creationId xmlns:a16="http://schemas.microsoft.com/office/drawing/2014/main" id="{7D6B7507-46A3-A9A4-7AC5-34112D6A390B}"/>
              </a:ext>
            </a:extLst>
          </p:cNvPr>
          <p:cNvPicPr preferRelativeResize="0">
            <a:picLocks/>
          </p:cNvPicPr>
          <p:nvPr/>
        </p:nvPicPr>
        <p:blipFill>
          <a:blip r:embed="rId6"/>
          <a:stretch>
            <a:fillRect/>
          </a:stretch>
        </p:blipFill>
        <p:spPr>
          <a:xfrm>
            <a:off x="457200" y="4402033"/>
            <a:ext cx="2520000" cy="1800000"/>
          </a:xfrm>
          <a:prstGeom prst="rect">
            <a:avLst/>
          </a:prstGeom>
          <a:ln>
            <a:noFill/>
          </a:ln>
          <a:effectLst>
            <a:softEdge rad="112500"/>
          </a:effectLst>
        </p:spPr>
      </p:pic>
      <p:pic>
        <p:nvPicPr>
          <p:cNvPr id="31" name="Imagen 30">
            <a:extLst>
              <a:ext uri="{FF2B5EF4-FFF2-40B4-BE49-F238E27FC236}">
                <a16:creationId xmlns:a16="http://schemas.microsoft.com/office/drawing/2014/main" id="{D883C1EF-6004-31CC-F6E3-EC502FDC1E32}"/>
              </a:ext>
            </a:extLst>
          </p:cNvPr>
          <p:cNvPicPr>
            <a:picLocks noChangeAspect="1"/>
          </p:cNvPicPr>
          <p:nvPr/>
        </p:nvPicPr>
        <p:blipFill rotWithShape="1">
          <a:blip r:embed="rId7"/>
          <a:srcRect t="16724"/>
          <a:stretch/>
        </p:blipFill>
        <p:spPr>
          <a:xfrm>
            <a:off x="3258543" y="4383044"/>
            <a:ext cx="2161470" cy="1800000"/>
          </a:xfrm>
          <a:prstGeom prst="rect">
            <a:avLst/>
          </a:prstGeom>
          <a:ln>
            <a:noFill/>
          </a:ln>
          <a:effectLst>
            <a:softEdge rad="112500"/>
          </a:effectLst>
        </p:spPr>
      </p:pic>
      <p:pic>
        <p:nvPicPr>
          <p:cNvPr id="32" name="Imagen 31">
            <a:extLst>
              <a:ext uri="{FF2B5EF4-FFF2-40B4-BE49-F238E27FC236}">
                <a16:creationId xmlns:a16="http://schemas.microsoft.com/office/drawing/2014/main" id="{732690FD-A54A-741C-D0DE-8E8E7266190D}"/>
              </a:ext>
            </a:extLst>
          </p:cNvPr>
          <p:cNvPicPr preferRelativeResize="0">
            <a:picLocks/>
          </p:cNvPicPr>
          <p:nvPr/>
        </p:nvPicPr>
        <p:blipFill>
          <a:blip r:embed="rId8"/>
          <a:stretch>
            <a:fillRect/>
          </a:stretch>
        </p:blipFill>
        <p:spPr>
          <a:xfrm>
            <a:off x="5756777" y="4429743"/>
            <a:ext cx="2520000" cy="1800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8331200" y="5118100"/>
            <a:ext cx="812799" cy="1031240"/>
          </a:xfrm>
          <a:prstGeom prst="rect">
            <a:avLst/>
          </a:prstGeom>
        </p:spPr>
      </p:pic>
      <p:pic>
        <p:nvPicPr>
          <p:cNvPr id="5" name="object 5"/>
          <p:cNvPicPr/>
          <p:nvPr/>
        </p:nvPicPr>
        <p:blipFill>
          <a:blip r:embed="rId5" cstate="print"/>
          <a:stretch>
            <a:fillRect/>
          </a:stretch>
        </p:blipFill>
        <p:spPr>
          <a:xfrm>
            <a:off x="0" y="0"/>
            <a:ext cx="9144000" cy="276859"/>
          </a:xfrm>
          <a:prstGeom prst="rect">
            <a:avLst/>
          </a:prstGeom>
        </p:spPr>
      </p:pic>
      <p:sp>
        <p:nvSpPr>
          <p:cNvPr id="6" name="object 6"/>
          <p:cNvSpPr/>
          <p:nvPr/>
        </p:nvSpPr>
        <p:spPr>
          <a:xfrm>
            <a:off x="784859" y="523240"/>
            <a:ext cx="8161020" cy="426720"/>
          </a:xfrm>
          <a:custGeom>
            <a:avLst/>
            <a:gdLst/>
            <a:ahLst/>
            <a:cxnLst/>
            <a:rect l="l" t="t" r="r" b="b"/>
            <a:pathLst>
              <a:path w="8161020" h="426719">
                <a:moveTo>
                  <a:pt x="8161020" y="0"/>
                </a:moveTo>
                <a:lnTo>
                  <a:pt x="71120" y="0"/>
                </a:lnTo>
                <a:lnTo>
                  <a:pt x="43435" y="5593"/>
                </a:lnTo>
                <a:lnTo>
                  <a:pt x="20829" y="20843"/>
                </a:lnTo>
                <a:lnTo>
                  <a:pt x="5588" y="43451"/>
                </a:lnTo>
                <a:lnTo>
                  <a:pt x="0" y="71120"/>
                </a:lnTo>
                <a:lnTo>
                  <a:pt x="0" y="426720"/>
                </a:lnTo>
                <a:lnTo>
                  <a:pt x="8089900" y="426720"/>
                </a:lnTo>
                <a:lnTo>
                  <a:pt x="8117568" y="421126"/>
                </a:lnTo>
                <a:lnTo>
                  <a:pt x="8140176" y="405876"/>
                </a:lnTo>
                <a:lnTo>
                  <a:pt x="8155426" y="383268"/>
                </a:lnTo>
                <a:lnTo>
                  <a:pt x="8161020" y="355600"/>
                </a:lnTo>
                <a:lnTo>
                  <a:pt x="8161020" y="0"/>
                </a:lnTo>
                <a:close/>
              </a:path>
            </a:pathLst>
          </a:custGeom>
          <a:solidFill>
            <a:srgbClr val="7B124B"/>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227584" rIns="0" bIns="0" rtlCol="0">
            <a:spAutoFit/>
          </a:bodyPr>
          <a:lstStyle/>
          <a:p>
            <a:pPr marL="558800">
              <a:lnSpc>
                <a:spcPct val="100000"/>
              </a:lnSpc>
              <a:spcBef>
                <a:spcPts val="100"/>
              </a:spcBef>
            </a:pPr>
            <a:r>
              <a:rPr sz="2800" b="0" spc="-10" dirty="0">
                <a:latin typeface="Arial"/>
                <a:cs typeface="Arial"/>
              </a:rPr>
              <a:t>Sedes</a:t>
            </a:r>
            <a:r>
              <a:rPr sz="2800" b="0" spc="-180" dirty="0">
                <a:latin typeface="Arial"/>
                <a:cs typeface="Arial"/>
              </a:rPr>
              <a:t> </a:t>
            </a:r>
            <a:r>
              <a:rPr sz="2800" b="0" dirty="0">
                <a:latin typeface="Arial"/>
                <a:cs typeface="Arial"/>
              </a:rPr>
              <a:t>Alternas</a:t>
            </a:r>
            <a:r>
              <a:rPr sz="2800" b="0" spc="-40" dirty="0">
                <a:latin typeface="Arial"/>
                <a:cs typeface="Arial"/>
              </a:rPr>
              <a:t> </a:t>
            </a:r>
            <a:r>
              <a:rPr sz="2800" b="0" dirty="0">
                <a:latin typeface="Arial"/>
                <a:cs typeface="Arial"/>
              </a:rPr>
              <a:t>y</a:t>
            </a:r>
            <a:r>
              <a:rPr sz="2800" b="0" spc="-65" dirty="0">
                <a:latin typeface="Arial"/>
                <a:cs typeface="Arial"/>
              </a:rPr>
              <a:t> </a:t>
            </a:r>
            <a:r>
              <a:rPr sz="2800" b="0" dirty="0">
                <a:latin typeface="Arial"/>
                <a:cs typeface="Arial"/>
              </a:rPr>
              <a:t>medidas</a:t>
            </a:r>
            <a:r>
              <a:rPr sz="2800" b="0" spc="-35" dirty="0">
                <a:latin typeface="Arial"/>
                <a:cs typeface="Arial"/>
              </a:rPr>
              <a:t> </a:t>
            </a:r>
            <a:r>
              <a:rPr sz="2800" b="0" dirty="0">
                <a:latin typeface="Arial"/>
                <a:cs typeface="Arial"/>
              </a:rPr>
              <a:t>de</a:t>
            </a:r>
            <a:r>
              <a:rPr sz="2800" b="0" spc="-50" dirty="0">
                <a:latin typeface="Arial"/>
                <a:cs typeface="Arial"/>
              </a:rPr>
              <a:t> </a:t>
            </a:r>
            <a:r>
              <a:rPr sz="2800" b="0" spc="-10" dirty="0">
                <a:latin typeface="Arial"/>
                <a:cs typeface="Arial"/>
              </a:rPr>
              <a:t>seguridad</a:t>
            </a:r>
            <a:endParaRPr sz="2800">
              <a:latin typeface="Arial"/>
              <a:cs typeface="Arial"/>
            </a:endParaRPr>
          </a:p>
        </p:txBody>
      </p:sp>
      <p:grpSp>
        <p:nvGrpSpPr>
          <p:cNvPr id="21" name="Grupo 20">
            <a:extLst>
              <a:ext uri="{FF2B5EF4-FFF2-40B4-BE49-F238E27FC236}">
                <a16:creationId xmlns:a16="http://schemas.microsoft.com/office/drawing/2014/main" id="{72D16346-58C4-AB8A-7381-845F37C328A0}"/>
              </a:ext>
            </a:extLst>
          </p:cNvPr>
          <p:cNvGrpSpPr/>
          <p:nvPr/>
        </p:nvGrpSpPr>
        <p:grpSpPr>
          <a:xfrm>
            <a:off x="508498" y="3002561"/>
            <a:ext cx="8229600" cy="999000"/>
            <a:chOff x="609600" y="4063312"/>
            <a:chExt cx="8229600" cy="999000"/>
          </a:xfrm>
        </p:grpSpPr>
        <p:sp>
          <p:nvSpPr>
            <p:cNvPr id="22" name="Rectángulo 21">
              <a:extLst>
                <a:ext uri="{FF2B5EF4-FFF2-40B4-BE49-F238E27FC236}">
                  <a16:creationId xmlns:a16="http://schemas.microsoft.com/office/drawing/2014/main" id="{EEDA408A-E182-84B2-DBA0-AAA3FF9A6163}"/>
                </a:ext>
              </a:extLst>
            </p:cNvPr>
            <p:cNvSpPr/>
            <p:nvPr/>
          </p:nvSpPr>
          <p:spPr>
            <a:xfrm>
              <a:off x="609600" y="4432312"/>
              <a:ext cx="8229600" cy="630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a:p>
          </p:txBody>
        </p:sp>
        <p:sp>
          <p:nvSpPr>
            <p:cNvPr id="23" name="Forma libre 9">
              <a:extLst>
                <a:ext uri="{FF2B5EF4-FFF2-40B4-BE49-F238E27FC236}">
                  <a16:creationId xmlns:a16="http://schemas.microsoft.com/office/drawing/2014/main" id="{B585BD63-DA75-56D6-1EA6-68AF1E3BC367}"/>
                </a:ext>
              </a:extLst>
            </p:cNvPr>
            <p:cNvSpPr/>
            <p:nvPr/>
          </p:nvSpPr>
          <p:spPr>
            <a:xfrm>
              <a:off x="1021080" y="4063312"/>
              <a:ext cx="6789411" cy="738000"/>
            </a:xfrm>
            <a:custGeom>
              <a:avLst/>
              <a:gdLst>
                <a:gd name="connsiteX0" fmla="*/ 0 w 6789411"/>
                <a:gd name="connsiteY0" fmla="*/ 123002 h 738000"/>
                <a:gd name="connsiteX1" fmla="*/ 123002 w 6789411"/>
                <a:gd name="connsiteY1" fmla="*/ 0 h 738000"/>
                <a:gd name="connsiteX2" fmla="*/ 6666409 w 6789411"/>
                <a:gd name="connsiteY2" fmla="*/ 0 h 738000"/>
                <a:gd name="connsiteX3" fmla="*/ 6789411 w 6789411"/>
                <a:gd name="connsiteY3" fmla="*/ 123002 h 738000"/>
                <a:gd name="connsiteX4" fmla="*/ 6789411 w 6789411"/>
                <a:gd name="connsiteY4" fmla="*/ 614998 h 738000"/>
                <a:gd name="connsiteX5" fmla="*/ 6666409 w 6789411"/>
                <a:gd name="connsiteY5" fmla="*/ 738000 h 738000"/>
                <a:gd name="connsiteX6" fmla="*/ 123002 w 6789411"/>
                <a:gd name="connsiteY6" fmla="*/ 738000 h 738000"/>
                <a:gd name="connsiteX7" fmla="*/ 0 w 6789411"/>
                <a:gd name="connsiteY7" fmla="*/ 614998 h 738000"/>
                <a:gd name="connsiteX8" fmla="*/ 0 w 6789411"/>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9411" h="738000">
                  <a:moveTo>
                    <a:pt x="0" y="123002"/>
                  </a:moveTo>
                  <a:cubicBezTo>
                    <a:pt x="0" y="55070"/>
                    <a:pt x="55070" y="0"/>
                    <a:pt x="123002" y="0"/>
                  </a:cubicBezTo>
                  <a:lnTo>
                    <a:pt x="6666409" y="0"/>
                  </a:lnTo>
                  <a:cubicBezTo>
                    <a:pt x="6734341" y="0"/>
                    <a:pt x="6789411" y="55070"/>
                    <a:pt x="6789411" y="123002"/>
                  </a:cubicBezTo>
                  <a:lnTo>
                    <a:pt x="6789411" y="614998"/>
                  </a:lnTo>
                  <a:cubicBezTo>
                    <a:pt x="6789411" y="682930"/>
                    <a:pt x="6734341" y="738000"/>
                    <a:pt x="6666409" y="738000"/>
                  </a:cubicBezTo>
                  <a:lnTo>
                    <a:pt x="123002" y="738000"/>
                  </a:lnTo>
                  <a:cubicBezTo>
                    <a:pt x="55070" y="738000"/>
                    <a:pt x="0" y="682930"/>
                    <a:pt x="0" y="614998"/>
                  </a:cubicBezTo>
                  <a:lnTo>
                    <a:pt x="0" y="123002"/>
                  </a:lnTo>
                  <a:close/>
                </a:path>
              </a:pathLst>
            </a:custGeom>
            <a:solidFill>
              <a:srgbClr val="A864D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768" tIns="36026" rIns="253768" bIns="36026" numCol="1" spcCol="1270" anchor="ctr" anchorCtr="0">
              <a:noAutofit/>
            </a:bodyPr>
            <a:lstStyle/>
            <a:p>
              <a:pPr lvl="0" algn="l" defTabSz="800100">
                <a:lnSpc>
                  <a:spcPct val="90000"/>
                </a:lnSpc>
                <a:spcBef>
                  <a:spcPct val="0"/>
                </a:spcBef>
                <a:spcAft>
                  <a:spcPct val="35000"/>
                </a:spcAft>
              </a:pPr>
              <a:r>
                <a:rPr lang="es-ES" sz="2200" dirty="0">
                  <a:latin typeface="Arial" panose="020B0604020202020204" pitchFamily="34" charset="0"/>
                  <a:cs typeface="Arial" panose="020B0604020202020204" pitchFamily="34" charset="0"/>
                </a:rPr>
                <a:t>4.-</a:t>
              </a:r>
              <a:r>
                <a:rPr lang="es-ES" sz="2200" kern="1200" dirty="0">
                  <a:latin typeface="Arial" panose="020B0604020202020204" pitchFamily="34" charset="0"/>
                  <a:cs typeface="Arial" panose="020B0604020202020204" pitchFamily="34" charset="0"/>
                </a:rPr>
                <a:t>Deberá garantizarse la conectividad a Internet para asegurar el flujo de información en el SIEE</a:t>
              </a:r>
            </a:p>
          </p:txBody>
        </p:sp>
      </p:grpSp>
      <p:grpSp>
        <p:nvGrpSpPr>
          <p:cNvPr id="24" name="Grupo 23">
            <a:extLst>
              <a:ext uri="{FF2B5EF4-FFF2-40B4-BE49-F238E27FC236}">
                <a16:creationId xmlns:a16="http://schemas.microsoft.com/office/drawing/2014/main" id="{7FA479FB-2426-70C8-0FCF-3C858B41E40D}"/>
              </a:ext>
            </a:extLst>
          </p:cNvPr>
          <p:cNvGrpSpPr/>
          <p:nvPr/>
        </p:nvGrpSpPr>
        <p:grpSpPr>
          <a:xfrm>
            <a:off x="508498" y="1447800"/>
            <a:ext cx="8229600" cy="999000"/>
            <a:chOff x="609600" y="2929312"/>
            <a:chExt cx="8229600" cy="999000"/>
          </a:xfrm>
        </p:grpSpPr>
        <p:sp>
          <p:nvSpPr>
            <p:cNvPr id="25" name="Rectángulo 24">
              <a:extLst>
                <a:ext uri="{FF2B5EF4-FFF2-40B4-BE49-F238E27FC236}">
                  <a16:creationId xmlns:a16="http://schemas.microsoft.com/office/drawing/2014/main" id="{7E8A0E65-9425-9E62-0203-3B29E619A9CC}"/>
                </a:ext>
              </a:extLst>
            </p:cNvPr>
            <p:cNvSpPr/>
            <p:nvPr/>
          </p:nvSpPr>
          <p:spPr>
            <a:xfrm>
              <a:off x="609600" y="3298312"/>
              <a:ext cx="8229600" cy="630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a:p>
          </p:txBody>
        </p:sp>
        <p:sp>
          <p:nvSpPr>
            <p:cNvPr id="26" name="Forma libre 12">
              <a:extLst>
                <a:ext uri="{FF2B5EF4-FFF2-40B4-BE49-F238E27FC236}">
                  <a16:creationId xmlns:a16="http://schemas.microsoft.com/office/drawing/2014/main" id="{555AF78D-B2C7-41DF-552E-448B6CB414B7}"/>
                </a:ext>
              </a:extLst>
            </p:cNvPr>
            <p:cNvSpPr/>
            <p:nvPr/>
          </p:nvSpPr>
          <p:spPr>
            <a:xfrm>
              <a:off x="1021080" y="2929312"/>
              <a:ext cx="7220404" cy="839666"/>
            </a:xfrm>
            <a:custGeom>
              <a:avLst/>
              <a:gdLst>
                <a:gd name="connsiteX0" fmla="*/ 0 w 6752658"/>
                <a:gd name="connsiteY0" fmla="*/ 123002 h 738000"/>
                <a:gd name="connsiteX1" fmla="*/ 123002 w 6752658"/>
                <a:gd name="connsiteY1" fmla="*/ 0 h 738000"/>
                <a:gd name="connsiteX2" fmla="*/ 6629656 w 6752658"/>
                <a:gd name="connsiteY2" fmla="*/ 0 h 738000"/>
                <a:gd name="connsiteX3" fmla="*/ 6752658 w 6752658"/>
                <a:gd name="connsiteY3" fmla="*/ 123002 h 738000"/>
                <a:gd name="connsiteX4" fmla="*/ 6752658 w 6752658"/>
                <a:gd name="connsiteY4" fmla="*/ 614998 h 738000"/>
                <a:gd name="connsiteX5" fmla="*/ 6629656 w 6752658"/>
                <a:gd name="connsiteY5" fmla="*/ 738000 h 738000"/>
                <a:gd name="connsiteX6" fmla="*/ 123002 w 6752658"/>
                <a:gd name="connsiteY6" fmla="*/ 738000 h 738000"/>
                <a:gd name="connsiteX7" fmla="*/ 0 w 6752658"/>
                <a:gd name="connsiteY7" fmla="*/ 614998 h 738000"/>
                <a:gd name="connsiteX8" fmla="*/ 0 w 6752658"/>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2658" h="738000">
                  <a:moveTo>
                    <a:pt x="0" y="123002"/>
                  </a:moveTo>
                  <a:cubicBezTo>
                    <a:pt x="0" y="55070"/>
                    <a:pt x="55070" y="0"/>
                    <a:pt x="123002" y="0"/>
                  </a:cubicBezTo>
                  <a:lnTo>
                    <a:pt x="6629656" y="0"/>
                  </a:lnTo>
                  <a:cubicBezTo>
                    <a:pt x="6697588" y="0"/>
                    <a:pt x="6752658" y="55070"/>
                    <a:pt x="6752658" y="123002"/>
                  </a:cubicBezTo>
                  <a:lnTo>
                    <a:pt x="6752658" y="614998"/>
                  </a:lnTo>
                  <a:cubicBezTo>
                    <a:pt x="6752658" y="682930"/>
                    <a:pt x="6697588" y="738000"/>
                    <a:pt x="6629656" y="738000"/>
                  </a:cubicBezTo>
                  <a:lnTo>
                    <a:pt x="123002" y="738000"/>
                  </a:lnTo>
                  <a:cubicBezTo>
                    <a:pt x="55070" y="738000"/>
                    <a:pt x="0" y="682930"/>
                    <a:pt x="0" y="614998"/>
                  </a:cubicBezTo>
                  <a:lnTo>
                    <a:pt x="0" y="123002"/>
                  </a:lnTo>
                  <a:close/>
                </a:path>
              </a:pathLst>
            </a:custGeom>
            <a:solidFill>
              <a:srgbClr val="9A32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768" tIns="36026" rIns="253768" bIns="36026" numCol="1" spcCol="1270" anchor="ctr" anchorCtr="0">
              <a:noAutofit/>
            </a:bodyPr>
            <a:lstStyle/>
            <a:p>
              <a:pPr lvl="0" algn="just" defTabSz="800100">
                <a:lnSpc>
                  <a:spcPct val="90000"/>
                </a:lnSpc>
                <a:spcBef>
                  <a:spcPct val="0"/>
                </a:spcBef>
                <a:spcAft>
                  <a:spcPct val="35000"/>
                </a:spcAft>
              </a:pPr>
              <a:r>
                <a:rPr lang="es-MX" sz="2000" b="1" kern="1200" dirty="0">
                  <a:latin typeface="Arial" panose="020B0604020202020204" pitchFamily="34" charset="0"/>
                  <a:cs typeface="Arial" panose="020B0604020202020204" pitchFamily="34" charset="0"/>
                </a:rPr>
                <a:t>3.- Se destinará una zona específica para el resguardo de los paquetes electorales que deberá contar con las condiciones de seguridad, espacio  y funcionalida</a:t>
              </a:r>
              <a:r>
                <a:rPr lang="es-MX" sz="2000" b="1" dirty="0">
                  <a:latin typeface="Arial" panose="020B0604020202020204" pitchFamily="34" charset="0"/>
                  <a:cs typeface="Arial" panose="020B0604020202020204" pitchFamily="34" charset="0"/>
                </a:rPr>
                <a:t>d.</a:t>
              </a:r>
              <a:endParaRPr lang="es-ES" sz="2000" b="1" kern="1200" dirty="0">
                <a:latin typeface="Arial" panose="020B0604020202020204" pitchFamily="34" charset="0"/>
                <a:cs typeface="Arial" panose="020B0604020202020204" pitchFamily="34" charset="0"/>
              </a:endParaRPr>
            </a:p>
          </p:txBody>
        </p:sp>
      </p:grpSp>
      <p:pic>
        <p:nvPicPr>
          <p:cNvPr id="27" name="Picture 2" descr="Icono de wi-fi. símbolo de red inalámbrica para conexión a internet. estilo  plano. ilustración vectorial | Vector Premium">
            <a:extLst>
              <a:ext uri="{FF2B5EF4-FFF2-40B4-BE49-F238E27FC236}">
                <a16:creationId xmlns:a16="http://schemas.microsoft.com/office/drawing/2014/main" id="{73E53D0B-6AEB-6D9B-AE12-407412F19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892" y="4049197"/>
            <a:ext cx="1847417" cy="1847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8331200" y="5118100"/>
            <a:ext cx="812799" cy="1031240"/>
          </a:xfrm>
          <a:prstGeom prst="rect">
            <a:avLst/>
          </a:prstGeom>
        </p:spPr>
      </p:pic>
      <p:pic>
        <p:nvPicPr>
          <p:cNvPr id="5" name="object 5"/>
          <p:cNvPicPr/>
          <p:nvPr/>
        </p:nvPicPr>
        <p:blipFill>
          <a:blip r:embed="rId5" cstate="print"/>
          <a:stretch>
            <a:fillRect/>
          </a:stretch>
        </p:blipFill>
        <p:spPr>
          <a:xfrm>
            <a:off x="0" y="0"/>
            <a:ext cx="9144000" cy="276859"/>
          </a:xfrm>
          <a:prstGeom prst="rect">
            <a:avLst/>
          </a:prstGeom>
        </p:spPr>
      </p:pic>
      <p:sp>
        <p:nvSpPr>
          <p:cNvPr id="6" name="object 6"/>
          <p:cNvSpPr/>
          <p:nvPr/>
        </p:nvSpPr>
        <p:spPr>
          <a:xfrm>
            <a:off x="721359" y="347979"/>
            <a:ext cx="8092440" cy="619760"/>
          </a:xfrm>
          <a:custGeom>
            <a:avLst/>
            <a:gdLst/>
            <a:ahLst/>
            <a:cxnLst/>
            <a:rect l="l" t="t" r="r" b="b"/>
            <a:pathLst>
              <a:path w="8092440" h="619760">
                <a:moveTo>
                  <a:pt x="8092440" y="0"/>
                </a:moveTo>
                <a:lnTo>
                  <a:pt x="103301" y="0"/>
                </a:lnTo>
                <a:lnTo>
                  <a:pt x="63093" y="8114"/>
                </a:lnTo>
                <a:lnTo>
                  <a:pt x="30257" y="30241"/>
                </a:lnTo>
                <a:lnTo>
                  <a:pt x="8118" y="63061"/>
                </a:lnTo>
                <a:lnTo>
                  <a:pt x="0" y="103250"/>
                </a:lnTo>
                <a:lnTo>
                  <a:pt x="0" y="619760"/>
                </a:lnTo>
                <a:lnTo>
                  <a:pt x="7989189" y="619760"/>
                </a:lnTo>
                <a:lnTo>
                  <a:pt x="8029378" y="611645"/>
                </a:lnTo>
                <a:lnTo>
                  <a:pt x="8062198" y="589518"/>
                </a:lnTo>
                <a:lnTo>
                  <a:pt x="8084325" y="556698"/>
                </a:lnTo>
                <a:lnTo>
                  <a:pt x="8092440" y="516509"/>
                </a:lnTo>
                <a:lnTo>
                  <a:pt x="8092440" y="0"/>
                </a:lnTo>
                <a:close/>
              </a:path>
            </a:pathLst>
          </a:custGeom>
          <a:solidFill>
            <a:srgbClr val="7B124B"/>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148653" rIns="0" bIns="0" rtlCol="0">
            <a:spAutoFit/>
          </a:bodyPr>
          <a:lstStyle/>
          <a:p>
            <a:pPr marL="503555">
              <a:lnSpc>
                <a:spcPct val="100000"/>
              </a:lnSpc>
              <a:spcBef>
                <a:spcPts val="100"/>
              </a:spcBef>
            </a:pPr>
            <a:r>
              <a:rPr sz="2800" b="0" spc="-10" dirty="0">
                <a:latin typeface="Arial"/>
                <a:cs typeface="Arial"/>
              </a:rPr>
              <a:t>Sedes</a:t>
            </a:r>
            <a:r>
              <a:rPr sz="2800" b="0" spc="-185" dirty="0">
                <a:latin typeface="Arial"/>
                <a:cs typeface="Arial"/>
              </a:rPr>
              <a:t> </a:t>
            </a:r>
            <a:r>
              <a:rPr sz="2800" b="0" dirty="0">
                <a:latin typeface="Arial"/>
                <a:cs typeface="Arial"/>
              </a:rPr>
              <a:t>Alternas</a:t>
            </a:r>
            <a:r>
              <a:rPr sz="2800" b="0" spc="-50" dirty="0">
                <a:latin typeface="Arial"/>
                <a:cs typeface="Arial"/>
              </a:rPr>
              <a:t> </a:t>
            </a:r>
            <a:r>
              <a:rPr sz="2800" b="0" dirty="0">
                <a:latin typeface="Arial"/>
                <a:cs typeface="Arial"/>
              </a:rPr>
              <a:t>y</a:t>
            </a:r>
            <a:r>
              <a:rPr sz="2800" b="0" spc="-75" dirty="0">
                <a:latin typeface="Arial"/>
                <a:cs typeface="Arial"/>
              </a:rPr>
              <a:t> </a:t>
            </a:r>
            <a:r>
              <a:rPr sz="2800" b="0" dirty="0">
                <a:latin typeface="Arial"/>
                <a:cs typeface="Arial"/>
              </a:rPr>
              <a:t>medidas</a:t>
            </a:r>
            <a:r>
              <a:rPr sz="2800" b="0" spc="-30" dirty="0">
                <a:latin typeface="Arial"/>
                <a:cs typeface="Arial"/>
              </a:rPr>
              <a:t> </a:t>
            </a:r>
            <a:r>
              <a:rPr sz="2800" b="0" dirty="0">
                <a:latin typeface="Arial"/>
                <a:cs typeface="Arial"/>
              </a:rPr>
              <a:t>de</a:t>
            </a:r>
            <a:r>
              <a:rPr sz="2800" b="0" spc="-55" dirty="0">
                <a:latin typeface="Arial"/>
                <a:cs typeface="Arial"/>
              </a:rPr>
              <a:t> </a:t>
            </a:r>
            <a:r>
              <a:rPr sz="2800" b="0" spc="-10" dirty="0">
                <a:latin typeface="Arial"/>
                <a:cs typeface="Arial"/>
              </a:rPr>
              <a:t>seguridad</a:t>
            </a:r>
            <a:endParaRPr sz="2800">
              <a:latin typeface="Arial"/>
              <a:cs typeface="Arial"/>
            </a:endParaRPr>
          </a:p>
        </p:txBody>
      </p:sp>
      <p:cxnSp>
        <p:nvCxnSpPr>
          <p:cNvPr id="34" name="Conector recto 33">
            <a:extLst>
              <a:ext uri="{FF2B5EF4-FFF2-40B4-BE49-F238E27FC236}">
                <a16:creationId xmlns:a16="http://schemas.microsoft.com/office/drawing/2014/main" id="{09DF0A25-ACDF-A051-2E07-B47939EFBD23}"/>
              </a:ext>
            </a:extLst>
          </p:cNvPr>
          <p:cNvCxnSpPr/>
          <p:nvPr/>
        </p:nvCxnSpPr>
        <p:spPr>
          <a:xfrm>
            <a:off x="2502250" y="1203644"/>
            <a:ext cx="0" cy="4806566"/>
          </a:xfrm>
          <a:prstGeom prst="line">
            <a:avLst/>
          </a:prstGeom>
          <a:ln w="38100">
            <a:solidFill>
              <a:srgbClr val="3E5D6F"/>
            </a:solidFill>
          </a:ln>
        </p:spPr>
        <p:style>
          <a:lnRef idx="1">
            <a:schemeClr val="accent1"/>
          </a:lnRef>
          <a:fillRef idx="0">
            <a:schemeClr val="accent1"/>
          </a:fillRef>
          <a:effectRef idx="0">
            <a:schemeClr val="accent1"/>
          </a:effectRef>
          <a:fontRef idx="minor">
            <a:schemeClr val="tx1"/>
          </a:fontRef>
        </p:style>
      </p:cxnSp>
      <p:sp>
        <p:nvSpPr>
          <p:cNvPr id="35" name="Redondear rectángulo de esquina diagonal 6">
            <a:extLst>
              <a:ext uri="{FF2B5EF4-FFF2-40B4-BE49-F238E27FC236}">
                <a16:creationId xmlns:a16="http://schemas.microsoft.com/office/drawing/2014/main" id="{C13C95B1-C73C-62F9-DAEF-82317CB44D4E}"/>
              </a:ext>
            </a:extLst>
          </p:cNvPr>
          <p:cNvSpPr/>
          <p:nvPr/>
        </p:nvSpPr>
        <p:spPr>
          <a:xfrm>
            <a:off x="1830615" y="1203644"/>
            <a:ext cx="2337470" cy="355128"/>
          </a:xfrm>
          <a:prstGeom prst="round2DiagRect">
            <a:avLst/>
          </a:prstGeom>
          <a:solidFill>
            <a:srgbClr val="7C134C"/>
          </a:solidFill>
          <a:ln>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bg1"/>
                </a:solidFill>
                <a:latin typeface="Arial" panose="020B0604020202020204" pitchFamily="34" charset="0"/>
              </a:rPr>
              <a:t>En ningún caso</a:t>
            </a:r>
          </a:p>
        </p:txBody>
      </p:sp>
      <p:sp>
        <p:nvSpPr>
          <p:cNvPr id="36" name="CuadroTexto 35">
            <a:extLst>
              <a:ext uri="{FF2B5EF4-FFF2-40B4-BE49-F238E27FC236}">
                <a16:creationId xmlns:a16="http://schemas.microsoft.com/office/drawing/2014/main" id="{2CBCA8FA-F673-2148-9C96-FD00D7888EB1}"/>
              </a:ext>
            </a:extLst>
          </p:cNvPr>
          <p:cNvSpPr txBox="1"/>
          <p:nvPr/>
        </p:nvSpPr>
        <p:spPr>
          <a:xfrm>
            <a:off x="2417200" y="2052205"/>
            <a:ext cx="5123696" cy="58477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lgn="ctr"/>
            <a:r>
              <a:rPr lang="es-ES" sz="1600" dirty="0">
                <a:latin typeface="Arial" panose="020B0604020202020204" pitchFamily="34" charset="0"/>
                <a:ea typeface="Yu Gothic UI Semibold" panose="020B0700000000000000" pitchFamily="34" charset="-128"/>
                <a:cs typeface="Arial" panose="020B0604020202020204" pitchFamily="34" charset="0"/>
              </a:rPr>
              <a:t>Inmuebles o Locales, propiedad o en posesión de Servidores Públicos de los tres órdenes de Gob</a:t>
            </a:r>
            <a:r>
              <a:rPr lang="es-ES" sz="1600" dirty="0">
                <a:solidFill>
                  <a:srgbClr val="821455"/>
                </a:solidFill>
                <a:latin typeface="Arial" panose="020B0604020202020204" pitchFamily="34" charset="0"/>
                <a:ea typeface="Yu Gothic UI Semibold" panose="020B0700000000000000" pitchFamily="34" charset="-128"/>
                <a:cs typeface="Arial" panose="020B0604020202020204" pitchFamily="34" charset="0"/>
              </a:rPr>
              <a:t>.</a:t>
            </a:r>
          </a:p>
        </p:txBody>
      </p:sp>
      <p:sp>
        <p:nvSpPr>
          <p:cNvPr id="37" name="Diagrama de flujo: conector 27">
            <a:extLst>
              <a:ext uri="{FF2B5EF4-FFF2-40B4-BE49-F238E27FC236}">
                <a16:creationId xmlns:a16="http://schemas.microsoft.com/office/drawing/2014/main" id="{0E402897-AAC7-8E42-8946-FCD9392AFCA8}"/>
              </a:ext>
            </a:extLst>
          </p:cNvPr>
          <p:cNvSpPr/>
          <p:nvPr/>
        </p:nvSpPr>
        <p:spPr>
          <a:xfrm>
            <a:off x="2218761" y="1970627"/>
            <a:ext cx="461147" cy="433752"/>
          </a:xfrm>
          <a:prstGeom prst="flowChartConnector">
            <a:avLst/>
          </a:prstGeom>
          <a:solidFill>
            <a:srgbClr val="8E014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MX"/>
          </a:p>
        </p:txBody>
      </p:sp>
      <p:sp>
        <p:nvSpPr>
          <p:cNvPr id="38" name="CuadroTexto 37">
            <a:extLst>
              <a:ext uri="{FF2B5EF4-FFF2-40B4-BE49-F238E27FC236}">
                <a16:creationId xmlns:a16="http://schemas.microsoft.com/office/drawing/2014/main" id="{EDC0275C-DB86-5D50-7E97-22166F6FB4E9}"/>
              </a:ext>
            </a:extLst>
          </p:cNvPr>
          <p:cNvSpPr txBox="1"/>
          <p:nvPr/>
        </p:nvSpPr>
        <p:spPr>
          <a:xfrm>
            <a:off x="2450836" y="2874207"/>
            <a:ext cx="3184223" cy="33855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lgn="ctr"/>
            <a:r>
              <a:rPr lang="es-MX" sz="1600" dirty="0">
                <a:latin typeface="Arial" panose="020B0604020202020204" pitchFamily="34" charset="0"/>
                <a:ea typeface="Yu Gothic UI Semibold" panose="020B0700000000000000" pitchFamily="34" charset="-128"/>
                <a:cs typeface="Arial" panose="020B0604020202020204" pitchFamily="34" charset="0"/>
              </a:rPr>
              <a:t>Establecimientos fabriles.</a:t>
            </a:r>
            <a:endParaRPr lang="es-ES" sz="1600" b="1" dirty="0">
              <a:latin typeface="Arial" panose="020B0604020202020204" pitchFamily="34" charset="0"/>
              <a:ea typeface="Yu Gothic UI Semibold" panose="020B0700000000000000" pitchFamily="34" charset="-128"/>
              <a:cs typeface="Arial" panose="020B0604020202020204" pitchFamily="34" charset="0"/>
            </a:endParaRPr>
          </a:p>
        </p:txBody>
      </p:sp>
      <p:sp>
        <p:nvSpPr>
          <p:cNvPr id="39" name="Diagrama de flujo: conector 29">
            <a:extLst>
              <a:ext uri="{FF2B5EF4-FFF2-40B4-BE49-F238E27FC236}">
                <a16:creationId xmlns:a16="http://schemas.microsoft.com/office/drawing/2014/main" id="{38A5C9A1-D6BA-DE23-2E67-8826011D2A47}"/>
              </a:ext>
            </a:extLst>
          </p:cNvPr>
          <p:cNvSpPr/>
          <p:nvPr/>
        </p:nvSpPr>
        <p:spPr>
          <a:xfrm>
            <a:off x="2252396" y="2792629"/>
            <a:ext cx="461147" cy="433752"/>
          </a:xfrm>
          <a:prstGeom prst="flowChartConnector">
            <a:avLst/>
          </a:prstGeom>
          <a:solidFill>
            <a:srgbClr val="8E014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MX"/>
          </a:p>
        </p:txBody>
      </p:sp>
      <p:sp>
        <p:nvSpPr>
          <p:cNvPr id="40" name="CuadroTexto 39">
            <a:extLst>
              <a:ext uri="{FF2B5EF4-FFF2-40B4-BE49-F238E27FC236}">
                <a16:creationId xmlns:a16="http://schemas.microsoft.com/office/drawing/2014/main" id="{4B86A9FD-7D16-BA28-3B8E-BF38267D97FF}"/>
              </a:ext>
            </a:extLst>
          </p:cNvPr>
          <p:cNvSpPr txBox="1"/>
          <p:nvPr/>
        </p:nvSpPr>
        <p:spPr>
          <a:xfrm>
            <a:off x="2450836" y="4934738"/>
            <a:ext cx="4815379" cy="58477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lgn="just"/>
            <a:r>
              <a:rPr lang="es-MX" sz="1600" dirty="0">
                <a:latin typeface="Arial" panose="020B0604020202020204" pitchFamily="34" charset="0"/>
                <a:ea typeface="Yu Gothic UI Semibold" panose="020B0700000000000000" pitchFamily="34" charset="-128"/>
                <a:cs typeface="Arial" panose="020B0604020202020204" pitchFamily="34" charset="0"/>
              </a:rPr>
              <a:t>    </a:t>
            </a:r>
            <a:r>
              <a:rPr lang="es-ES" sz="1600" dirty="0">
                <a:latin typeface="Arial" panose="020B0604020202020204" pitchFamily="34" charset="0"/>
                <a:ea typeface="Yu Gothic UI Semibold" panose="020B0700000000000000" pitchFamily="34" charset="-128"/>
                <a:cs typeface="Arial" panose="020B0604020202020204" pitchFamily="34" charset="0"/>
              </a:rPr>
              <a:t> Inmuebles de organizaciones sindicales, laborales o patronales.</a:t>
            </a:r>
          </a:p>
        </p:txBody>
      </p:sp>
      <p:sp>
        <p:nvSpPr>
          <p:cNvPr id="41" name="Diagrama de flujo: conector 31">
            <a:extLst>
              <a:ext uri="{FF2B5EF4-FFF2-40B4-BE49-F238E27FC236}">
                <a16:creationId xmlns:a16="http://schemas.microsoft.com/office/drawing/2014/main" id="{81ACF32A-E1ED-016E-C634-67BFA53AA920}"/>
              </a:ext>
            </a:extLst>
          </p:cNvPr>
          <p:cNvSpPr/>
          <p:nvPr/>
        </p:nvSpPr>
        <p:spPr>
          <a:xfrm>
            <a:off x="2252396" y="4853160"/>
            <a:ext cx="461147" cy="433752"/>
          </a:xfrm>
          <a:prstGeom prst="flowChartConnector">
            <a:avLst/>
          </a:prstGeom>
          <a:solidFill>
            <a:srgbClr val="8E014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MX"/>
          </a:p>
        </p:txBody>
      </p:sp>
      <p:sp>
        <p:nvSpPr>
          <p:cNvPr id="42" name="CuadroTexto 41">
            <a:extLst>
              <a:ext uri="{FF2B5EF4-FFF2-40B4-BE49-F238E27FC236}">
                <a16:creationId xmlns:a16="http://schemas.microsoft.com/office/drawing/2014/main" id="{011C467A-7D5B-CCF4-9C0D-272525E786BC}"/>
              </a:ext>
            </a:extLst>
          </p:cNvPr>
          <p:cNvSpPr txBox="1"/>
          <p:nvPr/>
        </p:nvSpPr>
        <p:spPr>
          <a:xfrm>
            <a:off x="2450836" y="4231308"/>
            <a:ext cx="3954962" cy="33855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lgn="just"/>
            <a:r>
              <a:rPr lang="es-MX" sz="1600" dirty="0">
                <a:latin typeface="Arial" panose="020B0604020202020204" pitchFamily="34" charset="0"/>
                <a:ea typeface="Yu Gothic UI Semibold" panose="020B0700000000000000" pitchFamily="34" charset="-128"/>
                <a:cs typeface="Arial" panose="020B0604020202020204" pitchFamily="34" charset="0"/>
              </a:rPr>
              <a:t>    </a:t>
            </a:r>
            <a:r>
              <a:rPr lang="es-ES" sz="1600" dirty="0">
                <a:latin typeface="Arial" panose="020B0604020202020204" pitchFamily="34" charset="0"/>
                <a:ea typeface="Yu Gothic UI Semibold" panose="020B0700000000000000" pitchFamily="34" charset="-128"/>
                <a:cs typeface="Arial" panose="020B0604020202020204" pitchFamily="34" charset="0"/>
              </a:rPr>
              <a:t>Templos o locales destinados al culto.</a:t>
            </a:r>
          </a:p>
        </p:txBody>
      </p:sp>
      <p:sp>
        <p:nvSpPr>
          <p:cNvPr id="43" name="CuadroTexto 42">
            <a:extLst>
              <a:ext uri="{FF2B5EF4-FFF2-40B4-BE49-F238E27FC236}">
                <a16:creationId xmlns:a16="http://schemas.microsoft.com/office/drawing/2014/main" id="{25CEA94E-0EE6-7DBF-225B-CAA1BACF97B3}"/>
              </a:ext>
            </a:extLst>
          </p:cNvPr>
          <p:cNvSpPr txBox="1"/>
          <p:nvPr/>
        </p:nvSpPr>
        <p:spPr>
          <a:xfrm>
            <a:off x="2392152" y="5821449"/>
            <a:ext cx="5148743" cy="33855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lgn="just"/>
            <a:r>
              <a:rPr lang="es-MX" sz="1600" dirty="0">
                <a:latin typeface="Arial" panose="020B0604020202020204" pitchFamily="34" charset="0"/>
                <a:ea typeface="Yu Gothic UI Semibold" panose="020B0700000000000000" pitchFamily="34" charset="-128"/>
                <a:cs typeface="Arial" panose="020B0604020202020204" pitchFamily="34" charset="0"/>
              </a:rPr>
              <a:t>     </a:t>
            </a:r>
            <a:r>
              <a:rPr lang="es-ES" sz="1600" dirty="0">
                <a:latin typeface="Arial" panose="020B0604020202020204" pitchFamily="34" charset="0"/>
                <a:ea typeface="Yu Gothic UI Semibold" panose="020B0700000000000000" pitchFamily="34" charset="-128"/>
                <a:cs typeface="Arial" panose="020B0604020202020204" pitchFamily="34" charset="0"/>
              </a:rPr>
              <a:t>Locales ocupados por cantinas o centros de vicio.</a:t>
            </a:r>
          </a:p>
        </p:txBody>
      </p:sp>
      <p:sp>
        <p:nvSpPr>
          <p:cNvPr id="44" name="Diagrama de flujo: conector 34">
            <a:extLst>
              <a:ext uri="{FF2B5EF4-FFF2-40B4-BE49-F238E27FC236}">
                <a16:creationId xmlns:a16="http://schemas.microsoft.com/office/drawing/2014/main" id="{FEA1BDDB-6A58-8D00-0B74-F9FE27DE9DBD}"/>
              </a:ext>
            </a:extLst>
          </p:cNvPr>
          <p:cNvSpPr/>
          <p:nvPr/>
        </p:nvSpPr>
        <p:spPr>
          <a:xfrm>
            <a:off x="2252396" y="5727571"/>
            <a:ext cx="461147" cy="433752"/>
          </a:xfrm>
          <a:prstGeom prst="flowChartConnector">
            <a:avLst/>
          </a:prstGeom>
          <a:solidFill>
            <a:srgbClr val="8E014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MX"/>
          </a:p>
        </p:txBody>
      </p:sp>
      <p:sp>
        <p:nvSpPr>
          <p:cNvPr id="45" name="Diagrama de flujo: conector 35">
            <a:extLst>
              <a:ext uri="{FF2B5EF4-FFF2-40B4-BE49-F238E27FC236}">
                <a16:creationId xmlns:a16="http://schemas.microsoft.com/office/drawing/2014/main" id="{88E50C76-8C58-0087-1544-7AC56871EE21}"/>
              </a:ext>
            </a:extLst>
          </p:cNvPr>
          <p:cNvSpPr/>
          <p:nvPr/>
        </p:nvSpPr>
        <p:spPr>
          <a:xfrm>
            <a:off x="2252396" y="4158164"/>
            <a:ext cx="461147" cy="433752"/>
          </a:xfrm>
          <a:prstGeom prst="flowChartConnector">
            <a:avLst/>
          </a:prstGeom>
          <a:solidFill>
            <a:srgbClr val="8E014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MX"/>
          </a:p>
        </p:txBody>
      </p:sp>
      <p:sp>
        <p:nvSpPr>
          <p:cNvPr id="46" name="CuadroTexto 45">
            <a:extLst>
              <a:ext uri="{FF2B5EF4-FFF2-40B4-BE49-F238E27FC236}">
                <a16:creationId xmlns:a16="http://schemas.microsoft.com/office/drawing/2014/main" id="{9AA04274-2787-90AE-1BCD-505EF772983D}"/>
              </a:ext>
            </a:extLst>
          </p:cNvPr>
          <p:cNvSpPr txBox="1"/>
          <p:nvPr/>
        </p:nvSpPr>
        <p:spPr>
          <a:xfrm>
            <a:off x="2450836" y="3527878"/>
            <a:ext cx="3085807" cy="33855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lgn="ctr"/>
            <a:r>
              <a:rPr lang="es-ES" sz="1600" dirty="0">
                <a:latin typeface="Arial" panose="020B0604020202020204" pitchFamily="34" charset="0"/>
                <a:ea typeface="Yu Gothic UI Semibold" panose="020B0700000000000000" pitchFamily="34" charset="-128"/>
                <a:cs typeface="Arial" panose="020B0604020202020204" pitchFamily="34" charset="0"/>
              </a:rPr>
              <a:t>    Locales de Partidos Políticos.</a:t>
            </a:r>
          </a:p>
        </p:txBody>
      </p:sp>
      <p:sp>
        <p:nvSpPr>
          <p:cNvPr id="47" name="Diagrama de flujo: conector 41">
            <a:extLst>
              <a:ext uri="{FF2B5EF4-FFF2-40B4-BE49-F238E27FC236}">
                <a16:creationId xmlns:a16="http://schemas.microsoft.com/office/drawing/2014/main" id="{AAC9F6DA-3803-08B2-443D-A8FBF5AB81D0}"/>
              </a:ext>
            </a:extLst>
          </p:cNvPr>
          <p:cNvSpPr/>
          <p:nvPr/>
        </p:nvSpPr>
        <p:spPr>
          <a:xfrm>
            <a:off x="2252396" y="3446300"/>
            <a:ext cx="461147" cy="433752"/>
          </a:xfrm>
          <a:prstGeom prst="flowChartConnector">
            <a:avLst/>
          </a:prstGeom>
          <a:solidFill>
            <a:srgbClr val="8E014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MX"/>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08745" y="2231735"/>
            <a:ext cx="6726512" cy="3694832"/>
          </a:xfrm>
        </p:spPr>
        <p:txBody>
          <a:bodyPr>
            <a:normAutofit/>
          </a:bodyPr>
          <a:lstStyle/>
          <a:p>
            <a:pPr algn="just"/>
            <a:endParaRPr lang="es-MX" sz="2400" b="1" dirty="0">
              <a:solidFill>
                <a:schemeClr val="tx1"/>
              </a:solidFill>
              <a:latin typeface="Arial" panose="020B0604020202020204" pitchFamily="34" charset="0"/>
              <a:cs typeface="Arial" panose="020B0604020202020204" pitchFamily="34" charset="0"/>
            </a:endParaRPr>
          </a:p>
          <a:p>
            <a:pPr algn="just"/>
            <a:endParaRPr lang="es-MX" dirty="0"/>
          </a:p>
        </p:txBody>
      </p:sp>
      <p:grpSp>
        <p:nvGrpSpPr>
          <p:cNvPr id="4" name="Grupo 3"/>
          <p:cNvGrpSpPr/>
          <p:nvPr/>
        </p:nvGrpSpPr>
        <p:grpSpPr>
          <a:xfrm>
            <a:off x="0" y="0"/>
            <a:ext cx="9144001" cy="6858000"/>
            <a:chOff x="0" y="0"/>
            <a:chExt cx="9144001" cy="6858000"/>
          </a:xfrm>
        </p:grpSpPr>
        <p:pic>
          <p:nvPicPr>
            <p:cNvPr id="5" name="Imagen 4"/>
            <p:cNvPicPr/>
            <p:nvPr/>
          </p:nvPicPr>
          <p:blipFill rotWithShape="1">
            <a:blip r:embed="rId2"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10054"/>
            <a:stretch/>
          </p:blipFill>
          <p:spPr>
            <a:xfrm>
              <a:off x="0" y="6220076"/>
              <a:ext cx="9127221" cy="63792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276264"/>
            </a:xfrm>
            <a:prstGeom prst="rect">
              <a:avLst/>
            </a:prstGeom>
          </p:spPr>
        </p:pic>
      </p:gr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2197" y="5118571"/>
            <a:ext cx="811803" cy="1030990"/>
          </a:xfrm>
          <a:prstGeom prst="rect">
            <a:avLst/>
          </a:prstGeom>
        </p:spPr>
      </p:pic>
      <p:sp>
        <p:nvSpPr>
          <p:cNvPr id="10" name="Redondear rectángulo de esquina diagonal 6">
            <a:extLst>
              <a:ext uri="{FF2B5EF4-FFF2-40B4-BE49-F238E27FC236}">
                <a16:creationId xmlns:a16="http://schemas.microsoft.com/office/drawing/2014/main" id="{BB50331D-82A6-A709-2FC1-BAB42F435805}"/>
              </a:ext>
            </a:extLst>
          </p:cNvPr>
          <p:cNvSpPr/>
          <p:nvPr/>
        </p:nvSpPr>
        <p:spPr>
          <a:xfrm>
            <a:off x="620785" y="378715"/>
            <a:ext cx="8303894" cy="1241460"/>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latin typeface="Arial" panose="020B0604020202020204" pitchFamily="34" charset="0"/>
                <a:cs typeface="Arial" panose="020B0604020202020204" pitchFamily="34" charset="0"/>
              </a:rPr>
              <a:t> </a:t>
            </a:r>
            <a:r>
              <a:rPr lang="es-MX" sz="2000" b="1" dirty="0">
                <a:latin typeface="Arial" panose="020B0604020202020204" pitchFamily="34" charset="0"/>
                <a:cs typeface="Arial" panose="020B0604020202020204" pitchFamily="34" charset="0"/>
              </a:rPr>
              <a:t>Realización del cómputo de las elecciones de Diputaciones y Presidencias Municipales y Regidurías de forma SUPLETORIA por parte del Consejo Estatal.</a:t>
            </a:r>
            <a:br>
              <a:rPr lang="es-MX" sz="2000" dirty="0">
                <a:latin typeface="Arial" panose="020B0604020202020204" pitchFamily="34" charset="0"/>
                <a:cs typeface="Arial" panose="020B0604020202020204" pitchFamily="34" charset="0"/>
              </a:rPr>
            </a:br>
            <a:endParaRPr lang="es-MX" sz="2800" dirty="0">
              <a:solidFill>
                <a:schemeClr val="bg1"/>
              </a:solidFill>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id="{6B89F047-A5EC-AC53-F17E-DB7D08A9CD9A}"/>
              </a:ext>
            </a:extLst>
          </p:cNvPr>
          <p:cNvGrpSpPr/>
          <p:nvPr/>
        </p:nvGrpSpPr>
        <p:grpSpPr>
          <a:xfrm>
            <a:off x="346619" y="1800478"/>
            <a:ext cx="7806782" cy="4349084"/>
            <a:chOff x="0" y="0"/>
            <a:chExt cx="8169965" cy="1436794"/>
          </a:xfrm>
        </p:grpSpPr>
        <p:sp>
          <p:nvSpPr>
            <p:cNvPr id="9" name="Rectángulo: esquinas redondeadas 8">
              <a:extLst>
                <a:ext uri="{FF2B5EF4-FFF2-40B4-BE49-F238E27FC236}">
                  <a16:creationId xmlns:a16="http://schemas.microsoft.com/office/drawing/2014/main" id="{1C1DCFAA-8FEC-E0ED-FA6A-D84A3A0A2C61}"/>
                </a:ext>
              </a:extLst>
            </p:cNvPr>
            <p:cNvSpPr/>
            <p:nvPr/>
          </p:nvSpPr>
          <p:spPr>
            <a:xfrm>
              <a:off x="0" y="0"/>
              <a:ext cx="8169965" cy="1436794"/>
            </a:xfrm>
            <a:prstGeom prst="roundRect">
              <a:avLst>
                <a:gd name="adj" fmla="val 10000"/>
              </a:avLst>
            </a:prstGeom>
            <a:solidFill>
              <a:srgbClr val="7C134C"/>
            </a:solidFill>
            <a:ln>
              <a:solidFill>
                <a:srgbClr val="99003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s-MX"/>
            </a:p>
          </p:txBody>
        </p:sp>
        <p:sp>
          <p:nvSpPr>
            <p:cNvPr id="11" name="Rectángulo: esquinas redondeadas 4">
              <a:extLst>
                <a:ext uri="{FF2B5EF4-FFF2-40B4-BE49-F238E27FC236}">
                  <a16:creationId xmlns:a16="http://schemas.microsoft.com/office/drawing/2014/main" id="{DDF5CB39-9E62-AA49-4154-5B42FAE1E429}"/>
                </a:ext>
              </a:extLst>
            </p:cNvPr>
            <p:cNvSpPr txBox="1"/>
            <p:nvPr/>
          </p:nvSpPr>
          <p:spPr>
            <a:xfrm>
              <a:off x="42082" y="42082"/>
              <a:ext cx="8085801" cy="135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2600" b="1" dirty="0">
                  <a:solidFill>
                    <a:schemeClr val="bg1"/>
                  </a:solidFill>
                  <a:latin typeface="Arial" panose="020B0604020202020204" pitchFamily="34" charset="0"/>
                  <a:cs typeface="Arial" panose="020B0604020202020204" pitchFamily="34" charset="0"/>
                </a:rPr>
                <a:t>En aquellos casos extraordinarios o de fuerza mayor que provoquen, que no se pueda llevar a cabo el desarrollo de los cómputos en las sedes de los CED, ni en las sedes alternas, el Consejo Estatal puede realizar los cómputos relativos a las elecciones de Diputaciones y Presidencias Municipales y Regidurías de forma supletoria. Para ello deberán implementar y aplicar el Procedimiento para el traslado de sede alterna.</a:t>
              </a:r>
              <a:endParaRPr lang="es-MX" sz="2600" b="1" kern="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9795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object 13"/>
          <p:cNvGrpSpPr/>
          <p:nvPr/>
        </p:nvGrpSpPr>
        <p:grpSpPr>
          <a:xfrm>
            <a:off x="0" y="5011419"/>
            <a:ext cx="9141712" cy="1846578"/>
            <a:chOff x="0" y="5011419"/>
            <a:chExt cx="9141712" cy="1846578"/>
          </a:xfrm>
        </p:grpSpPr>
        <p:pic>
          <p:nvPicPr>
            <p:cNvPr id="14" name="object 14"/>
            <p:cNvPicPr/>
            <p:nvPr/>
          </p:nvPicPr>
          <p:blipFill>
            <a:blip r:embed="rId2" cstate="print"/>
            <a:stretch>
              <a:fillRect/>
            </a:stretch>
          </p:blipFill>
          <p:spPr>
            <a:xfrm>
              <a:off x="0" y="6220459"/>
              <a:ext cx="9126220" cy="637538"/>
            </a:xfrm>
            <a:prstGeom prst="rect">
              <a:avLst/>
            </a:prstGeom>
          </p:spPr>
        </p:pic>
        <p:pic>
          <p:nvPicPr>
            <p:cNvPr id="15" name="object 15"/>
            <p:cNvPicPr/>
            <p:nvPr/>
          </p:nvPicPr>
          <p:blipFill>
            <a:blip r:embed="rId3" cstate="print"/>
            <a:stretch>
              <a:fillRect/>
            </a:stretch>
          </p:blipFill>
          <p:spPr>
            <a:xfrm>
              <a:off x="8328659" y="5011419"/>
              <a:ext cx="813053" cy="1034034"/>
            </a:xfrm>
            <a:prstGeom prst="rect">
              <a:avLst/>
            </a:prstGeom>
          </p:spPr>
        </p:pic>
      </p:grpSp>
      <p:grpSp>
        <p:nvGrpSpPr>
          <p:cNvPr id="18" name="object 18"/>
          <p:cNvGrpSpPr/>
          <p:nvPr/>
        </p:nvGrpSpPr>
        <p:grpSpPr>
          <a:xfrm>
            <a:off x="0" y="0"/>
            <a:ext cx="9144000" cy="1231900"/>
            <a:chOff x="0" y="0"/>
            <a:chExt cx="9144000" cy="1231900"/>
          </a:xfrm>
        </p:grpSpPr>
        <p:pic>
          <p:nvPicPr>
            <p:cNvPr id="19" name="object 19"/>
            <p:cNvPicPr/>
            <p:nvPr/>
          </p:nvPicPr>
          <p:blipFill>
            <a:blip r:embed="rId4" cstate="print"/>
            <a:stretch>
              <a:fillRect/>
            </a:stretch>
          </p:blipFill>
          <p:spPr>
            <a:xfrm>
              <a:off x="0" y="276859"/>
              <a:ext cx="619759" cy="726440"/>
            </a:xfrm>
            <a:prstGeom prst="rect">
              <a:avLst/>
            </a:prstGeom>
          </p:spPr>
        </p:pic>
        <p:pic>
          <p:nvPicPr>
            <p:cNvPr id="20" name="object 20"/>
            <p:cNvPicPr/>
            <p:nvPr/>
          </p:nvPicPr>
          <p:blipFill>
            <a:blip r:embed="rId5" cstate="print"/>
            <a:stretch>
              <a:fillRect/>
            </a:stretch>
          </p:blipFill>
          <p:spPr>
            <a:xfrm>
              <a:off x="0" y="0"/>
              <a:ext cx="9144000" cy="276859"/>
            </a:xfrm>
            <a:prstGeom prst="rect">
              <a:avLst/>
            </a:prstGeom>
          </p:spPr>
        </p:pic>
        <p:sp>
          <p:nvSpPr>
            <p:cNvPr id="21" name="object 21"/>
            <p:cNvSpPr/>
            <p:nvPr/>
          </p:nvSpPr>
          <p:spPr>
            <a:xfrm>
              <a:off x="731519" y="284479"/>
              <a:ext cx="8303259" cy="947419"/>
            </a:xfrm>
            <a:custGeom>
              <a:avLst/>
              <a:gdLst/>
              <a:ahLst/>
              <a:cxnLst/>
              <a:rect l="l" t="t" r="r" b="b"/>
              <a:pathLst>
                <a:path w="8303259" h="947419">
                  <a:moveTo>
                    <a:pt x="8303259" y="0"/>
                  </a:moveTo>
                  <a:lnTo>
                    <a:pt x="157911" y="0"/>
                  </a:lnTo>
                  <a:lnTo>
                    <a:pt x="107999" y="8053"/>
                  </a:lnTo>
                  <a:lnTo>
                    <a:pt x="64651" y="30475"/>
                  </a:lnTo>
                  <a:lnTo>
                    <a:pt x="30468" y="64657"/>
                  </a:lnTo>
                  <a:lnTo>
                    <a:pt x="8050" y="107988"/>
                  </a:lnTo>
                  <a:lnTo>
                    <a:pt x="0" y="157861"/>
                  </a:lnTo>
                  <a:lnTo>
                    <a:pt x="0" y="947420"/>
                  </a:lnTo>
                  <a:lnTo>
                    <a:pt x="8145399" y="947420"/>
                  </a:lnTo>
                  <a:lnTo>
                    <a:pt x="8195271" y="939366"/>
                  </a:lnTo>
                  <a:lnTo>
                    <a:pt x="8238602" y="916944"/>
                  </a:lnTo>
                  <a:lnTo>
                    <a:pt x="8272784" y="882762"/>
                  </a:lnTo>
                  <a:lnTo>
                    <a:pt x="8295206" y="839431"/>
                  </a:lnTo>
                  <a:lnTo>
                    <a:pt x="8303259" y="789559"/>
                  </a:lnTo>
                  <a:lnTo>
                    <a:pt x="8303259" y="0"/>
                  </a:lnTo>
                  <a:close/>
                </a:path>
              </a:pathLst>
            </a:custGeom>
            <a:solidFill>
              <a:srgbClr val="7B124B"/>
            </a:solidFill>
          </p:spPr>
          <p:txBody>
            <a:bodyPr wrap="square" lIns="0" tIns="0" rIns="0" bIns="0" rtlCol="0"/>
            <a:lstStyle/>
            <a:p>
              <a:endParaRPr/>
            </a:p>
          </p:txBody>
        </p:sp>
      </p:grpSp>
      <p:sp>
        <p:nvSpPr>
          <p:cNvPr id="37" name="object 37"/>
          <p:cNvSpPr txBox="1">
            <a:spLocks noGrp="1"/>
          </p:cNvSpPr>
          <p:nvPr>
            <p:ph type="title"/>
          </p:nvPr>
        </p:nvSpPr>
        <p:spPr>
          <a:xfrm>
            <a:off x="1209039" y="323956"/>
            <a:ext cx="7474584" cy="925830"/>
          </a:xfrm>
          <a:prstGeom prst="rect">
            <a:avLst/>
          </a:prstGeom>
        </p:spPr>
        <p:txBody>
          <a:bodyPr vert="horz" wrap="square" lIns="0" tIns="12700" rIns="0" bIns="0" rtlCol="0">
            <a:spAutoFit/>
          </a:bodyPr>
          <a:lstStyle/>
          <a:p>
            <a:pPr marL="2030095" marR="5080" indent="-2017395">
              <a:lnSpc>
                <a:spcPct val="105400"/>
              </a:lnSpc>
              <a:spcBef>
                <a:spcPts val="100"/>
              </a:spcBef>
            </a:pPr>
            <a:r>
              <a:rPr sz="2800" b="0" dirty="0">
                <a:latin typeface="Arial"/>
                <a:cs typeface="Arial"/>
              </a:rPr>
              <a:t>Medidas</a:t>
            </a:r>
            <a:r>
              <a:rPr sz="2800" b="0" spc="-75" dirty="0">
                <a:latin typeface="Arial"/>
                <a:cs typeface="Arial"/>
              </a:rPr>
              <a:t> </a:t>
            </a:r>
            <a:r>
              <a:rPr sz="2800" b="0" dirty="0">
                <a:latin typeface="Arial"/>
                <a:cs typeface="Arial"/>
              </a:rPr>
              <a:t>de</a:t>
            </a:r>
            <a:r>
              <a:rPr sz="2800" b="0" spc="-75" dirty="0">
                <a:latin typeface="Arial"/>
                <a:cs typeface="Arial"/>
              </a:rPr>
              <a:t> </a:t>
            </a:r>
            <a:r>
              <a:rPr sz="2800" b="0" dirty="0">
                <a:latin typeface="Arial"/>
                <a:cs typeface="Arial"/>
              </a:rPr>
              <a:t>seguridad</a:t>
            </a:r>
            <a:r>
              <a:rPr sz="2800" b="0" spc="-55" dirty="0">
                <a:latin typeface="Arial"/>
                <a:cs typeface="Arial"/>
              </a:rPr>
              <a:t> </a:t>
            </a:r>
            <a:r>
              <a:rPr sz="2800" b="0" dirty="0">
                <a:latin typeface="Arial"/>
                <a:cs typeface="Arial"/>
              </a:rPr>
              <a:t>para</a:t>
            </a:r>
            <a:r>
              <a:rPr sz="2800" b="0" spc="-70" dirty="0">
                <a:latin typeface="Arial"/>
                <a:cs typeface="Arial"/>
              </a:rPr>
              <a:t> </a:t>
            </a:r>
            <a:r>
              <a:rPr sz="2800" b="0" dirty="0">
                <a:latin typeface="Arial"/>
                <a:cs typeface="Arial"/>
              </a:rPr>
              <a:t>el</a:t>
            </a:r>
            <a:r>
              <a:rPr sz="2800" b="0" spc="-75" dirty="0">
                <a:latin typeface="Arial"/>
                <a:cs typeface="Arial"/>
              </a:rPr>
              <a:t> </a:t>
            </a:r>
            <a:r>
              <a:rPr sz="2800" b="0" dirty="0">
                <a:latin typeface="Arial"/>
                <a:cs typeface="Arial"/>
              </a:rPr>
              <a:t>resguardo</a:t>
            </a:r>
            <a:r>
              <a:rPr sz="2800" b="0" spc="-70" dirty="0">
                <a:latin typeface="Arial"/>
                <a:cs typeface="Arial"/>
              </a:rPr>
              <a:t> </a:t>
            </a:r>
            <a:r>
              <a:rPr sz="2800" b="0" dirty="0">
                <a:latin typeface="Arial"/>
                <a:cs typeface="Arial"/>
              </a:rPr>
              <a:t>de</a:t>
            </a:r>
            <a:r>
              <a:rPr sz="2800" b="0" spc="-70" dirty="0">
                <a:latin typeface="Arial"/>
                <a:cs typeface="Arial"/>
              </a:rPr>
              <a:t> </a:t>
            </a:r>
            <a:r>
              <a:rPr sz="2800" b="0" spc="-25" dirty="0">
                <a:latin typeface="Arial"/>
                <a:cs typeface="Arial"/>
              </a:rPr>
              <a:t>los </a:t>
            </a:r>
            <a:r>
              <a:rPr sz="2800" b="0" dirty="0">
                <a:latin typeface="Arial"/>
                <a:cs typeface="Arial"/>
              </a:rPr>
              <a:t>paquetes</a:t>
            </a:r>
            <a:r>
              <a:rPr sz="2800" b="0" spc="-120" dirty="0">
                <a:latin typeface="Arial"/>
                <a:cs typeface="Arial"/>
              </a:rPr>
              <a:t> </a:t>
            </a:r>
            <a:r>
              <a:rPr sz="2800" b="0" spc="-10" dirty="0">
                <a:latin typeface="Arial"/>
                <a:cs typeface="Arial"/>
              </a:rPr>
              <a:t>electorales</a:t>
            </a:r>
            <a:endParaRPr sz="2800">
              <a:latin typeface="Arial"/>
              <a:cs typeface="Arial"/>
            </a:endParaRPr>
          </a:p>
        </p:txBody>
      </p:sp>
      <p:cxnSp>
        <p:nvCxnSpPr>
          <p:cNvPr id="49" name="Conector: angular 48">
            <a:extLst>
              <a:ext uri="{FF2B5EF4-FFF2-40B4-BE49-F238E27FC236}">
                <a16:creationId xmlns:a16="http://schemas.microsoft.com/office/drawing/2014/main" id="{302A22E8-94F4-A87B-7B73-8DA22CE9B6C0}"/>
              </a:ext>
            </a:extLst>
          </p:cNvPr>
          <p:cNvCxnSpPr>
            <a:cxnSpLocks/>
            <a:stCxn id="53" idx="2"/>
            <a:endCxn id="55" idx="1"/>
          </p:cNvCxnSpPr>
          <p:nvPr/>
        </p:nvCxnSpPr>
        <p:spPr>
          <a:xfrm rot="5400000" flipH="1" flipV="1">
            <a:off x="1974059" y="1908703"/>
            <a:ext cx="2973893" cy="3390388"/>
          </a:xfrm>
          <a:prstGeom prst="bentConnector4">
            <a:avLst>
              <a:gd name="adj1" fmla="val -7687"/>
              <a:gd name="adj2" fmla="val 74048"/>
            </a:avLst>
          </a:prstGeom>
          <a:ln w="38100">
            <a:solidFill>
              <a:srgbClr val="99003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a:extLst>
              <a:ext uri="{FF2B5EF4-FFF2-40B4-BE49-F238E27FC236}">
                <a16:creationId xmlns:a16="http://schemas.microsoft.com/office/drawing/2014/main" id="{65625F35-92DC-E18B-A42D-B721AA168F88}"/>
              </a:ext>
            </a:extLst>
          </p:cNvPr>
          <p:cNvCxnSpPr>
            <a:cxnSpLocks/>
            <a:stCxn id="52" idx="2"/>
          </p:cNvCxnSpPr>
          <p:nvPr/>
        </p:nvCxnSpPr>
        <p:spPr>
          <a:xfrm rot="5400000">
            <a:off x="1532079" y="3274051"/>
            <a:ext cx="468296" cy="831"/>
          </a:xfrm>
          <a:prstGeom prst="bentConnector3">
            <a:avLst>
              <a:gd name="adj1" fmla="val 50000"/>
            </a:avLst>
          </a:prstGeom>
          <a:ln w="38100">
            <a:solidFill>
              <a:srgbClr val="990033"/>
            </a:solidFill>
            <a:tailEnd type="triangle"/>
          </a:ln>
        </p:spPr>
        <p:style>
          <a:lnRef idx="1">
            <a:schemeClr val="accent1"/>
          </a:lnRef>
          <a:fillRef idx="0">
            <a:schemeClr val="accent1"/>
          </a:fillRef>
          <a:effectRef idx="0">
            <a:schemeClr val="accent1"/>
          </a:effectRef>
          <a:fontRef idx="minor">
            <a:schemeClr val="tx1"/>
          </a:fontRef>
        </p:style>
      </p:cxnSp>
      <p:sp>
        <p:nvSpPr>
          <p:cNvPr id="51" name="Rectángulo 50">
            <a:extLst>
              <a:ext uri="{FF2B5EF4-FFF2-40B4-BE49-F238E27FC236}">
                <a16:creationId xmlns:a16="http://schemas.microsoft.com/office/drawing/2014/main" id="{A33AB462-380D-BCEE-0970-4CF45CCF910B}"/>
              </a:ext>
            </a:extLst>
          </p:cNvPr>
          <p:cNvSpPr/>
          <p:nvPr/>
        </p:nvSpPr>
        <p:spPr>
          <a:xfrm>
            <a:off x="5156200" y="3231935"/>
            <a:ext cx="3261309" cy="2987741"/>
          </a:xfrm>
          <a:prstGeom prst="rect">
            <a:avLst/>
          </a:prstGeom>
          <a:ln w="57150"/>
        </p:spPr>
        <p:style>
          <a:lnRef idx="2">
            <a:schemeClr val="dk1"/>
          </a:lnRef>
          <a:fillRef idx="1">
            <a:schemeClr val="lt1"/>
          </a:fillRef>
          <a:effectRef idx="0">
            <a:schemeClr val="dk1"/>
          </a:effectRef>
          <a:fontRef idx="minor">
            <a:schemeClr val="dk1"/>
          </a:fontRef>
        </p:style>
        <p:txBody>
          <a:bodyPr wrap="square">
            <a:spAutoFit/>
          </a:bodyPr>
          <a:lstStyle/>
          <a:p>
            <a:pPr marL="116840" marR="356235" algn="just">
              <a:lnSpc>
                <a:spcPct val="98000"/>
              </a:lnSpc>
              <a:spcAft>
                <a:spcPts val="0"/>
              </a:spcAft>
            </a:pPr>
            <a:r>
              <a:rPr lang="es-ES" sz="1600" dirty="0">
                <a:latin typeface="Arial" panose="020B0604020202020204" pitchFamily="34" charset="0"/>
                <a:ea typeface="Verdana" panose="020B0604030504040204" pitchFamily="34" charset="0"/>
                <a:cs typeface="Arial" panose="020B0604020202020204" pitchFamily="34" charset="0"/>
              </a:rPr>
              <a:t>Las</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Presidencias</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de</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los</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CED,</a:t>
            </a:r>
            <a:r>
              <a:rPr lang="es-ES" sz="1600" spc="-16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llevarán</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una</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bitácora</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sobre</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la</a:t>
            </a:r>
            <a:r>
              <a:rPr lang="es-ES" sz="1600" spc="-16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apertura</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de</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la</a:t>
            </a:r>
            <a:r>
              <a:rPr lang="es-ES" sz="1600" spc="-165" dirty="0">
                <a:latin typeface="Arial" panose="020B0604020202020204" pitchFamily="34" charset="0"/>
                <a:ea typeface="Verdana" panose="020B0604030504040204" pitchFamily="34" charset="0"/>
                <a:cs typeface="Arial" panose="020B0604020202020204" pitchFamily="34" charset="0"/>
              </a:rPr>
              <a:t> B</a:t>
            </a:r>
            <a:r>
              <a:rPr lang="es-ES" sz="1600" dirty="0">
                <a:latin typeface="Arial" panose="020B0604020202020204" pitchFamily="34" charset="0"/>
                <a:ea typeface="Verdana" panose="020B0604030504040204" pitchFamily="34" charset="0"/>
                <a:cs typeface="Arial" panose="020B0604020202020204" pitchFamily="34" charset="0"/>
              </a:rPr>
              <a:t>odega</a:t>
            </a:r>
            <a:r>
              <a:rPr lang="es-ES" sz="1600" spc="-16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Electoral,</a:t>
            </a:r>
            <a:r>
              <a:rPr lang="es-ES" sz="1600" spc="-3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se asentará la </a:t>
            </a:r>
            <a:r>
              <a:rPr lang="es-ES" sz="1600" b="1" i="1" u="sng" dirty="0">
                <a:latin typeface="Arial" panose="020B0604020202020204" pitchFamily="34" charset="0"/>
                <a:ea typeface="Verdana" panose="020B0604030504040204" pitchFamily="34" charset="0"/>
                <a:cs typeface="Arial" panose="020B0604020202020204" pitchFamily="34" charset="0"/>
              </a:rPr>
              <a:t>fecha, hora y motivo de la apertura</a:t>
            </a:r>
            <a:r>
              <a:rPr lang="es-ES" sz="1600" dirty="0">
                <a:latin typeface="Arial" panose="020B0604020202020204" pitchFamily="34" charset="0"/>
                <a:ea typeface="Verdana" panose="020B0604030504040204" pitchFamily="34" charset="0"/>
                <a:cs typeface="Arial" panose="020B0604020202020204" pitchFamily="34" charset="0"/>
              </a:rPr>
              <a:t>, así como la </a:t>
            </a:r>
            <a:r>
              <a:rPr lang="es-ES" sz="1600" b="1" i="1" u="sng" dirty="0">
                <a:latin typeface="Arial" panose="020B0604020202020204" pitchFamily="34" charset="0"/>
                <a:ea typeface="Verdana" panose="020B0604030504040204" pitchFamily="34" charset="0"/>
                <a:cs typeface="Arial" panose="020B0604020202020204" pitchFamily="34" charset="0"/>
              </a:rPr>
              <a:t>asistencia de</a:t>
            </a:r>
            <a:r>
              <a:rPr lang="es-ES" sz="1600" b="1" i="1" u="sng" spc="5"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Consejerías</a:t>
            </a:r>
            <a:r>
              <a:rPr lang="es-ES" sz="1600" b="1" i="1" u="sng" spc="-180"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Electorales</a:t>
            </a:r>
            <a:r>
              <a:rPr lang="es-ES" sz="1600" spc="-1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y</a:t>
            </a:r>
            <a:r>
              <a:rPr lang="es-ES" sz="1600" spc="-1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de</a:t>
            </a:r>
            <a:r>
              <a:rPr lang="es-ES" sz="1600" spc="-175"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personas</a:t>
            </a:r>
            <a:r>
              <a:rPr lang="es-ES" sz="1600" b="1" i="1" u="sng" spc="-175"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representantes</a:t>
            </a:r>
            <a:r>
              <a:rPr lang="es-ES" sz="1600" b="1" i="1" u="sng" spc="-175"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del PP</a:t>
            </a:r>
            <a:r>
              <a:rPr lang="es-ES" sz="1600" b="1" i="1" u="sng" spc="-175"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y</a:t>
            </a:r>
            <a:r>
              <a:rPr lang="es-ES" sz="1600" b="1" i="1" u="sng" spc="-180"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CI</a:t>
            </a:r>
            <a:r>
              <a:rPr lang="es-ES" sz="1600" spc="-1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en</a:t>
            </a:r>
            <a:r>
              <a:rPr lang="es-ES" sz="1600" spc="-1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su</a:t>
            </a:r>
            <a:r>
              <a:rPr lang="es-ES" sz="1600" spc="-1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caso,</a:t>
            </a:r>
            <a:r>
              <a:rPr lang="es-ES" sz="1600" spc="-1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que</a:t>
            </a:r>
            <a:r>
              <a:rPr lang="es-ES" sz="1600" spc="-1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estuvieron</a:t>
            </a:r>
            <a:r>
              <a:rPr lang="es-ES" sz="1600" spc="-3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presentes,</a:t>
            </a:r>
            <a:r>
              <a:rPr lang="es-ES" sz="1600" spc="-3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así</a:t>
            </a:r>
            <a:r>
              <a:rPr lang="es-ES" sz="1600" spc="-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como</a:t>
            </a:r>
            <a:r>
              <a:rPr lang="es-ES" sz="1600" spc="-30"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fecha</a:t>
            </a:r>
            <a:r>
              <a:rPr lang="es-ES" sz="1600" b="1" i="1" u="sng" spc="-35"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y</a:t>
            </a:r>
            <a:r>
              <a:rPr lang="es-ES" sz="1600" b="1" i="1" u="sng" spc="-30"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hora</a:t>
            </a:r>
            <a:r>
              <a:rPr lang="es-ES" sz="1600" b="1" i="1" u="sng" spc="-30"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de</a:t>
            </a:r>
            <a:r>
              <a:rPr lang="es-ES" sz="1600" b="1" i="1" u="sng" spc="-35" dirty="0">
                <a:latin typeface="Arial" panose="020B0604020202020204" pitchFamily="34" charset="0"/>
                <a:ea typeface="Verdana" panose="020B0604030504040204" pitchFamily="34" charset="0"/>
                <a:cs typeface="Arial" panose="020B0604020202020204" pitchFamily="34" charset="0"/>
              </a:rPr>
              <a:t> </a:t>
            </a:r>
            <a:r>
              <a:rPr lang="es-ES" sz="1600" b="1" i="1" u="sng" dirty="0">
                <a:latin typeface="Arial" panose="020B0604020202020204" pitchFamily="34" charset="0"/>
                <a:ea typeface="Verdana" panose="020B0604030504040204" pitchFamily="34" charset="0"/>
                <a:cs typeface="Arial" panose="020B0604020202020204" pitchFamily="34" charset="0"/>
              </a:rPr>
              <a:t>cierre</a:t>
            </a:r>
            <a:r>
              <a:rPr lang="es-ES" sz="1600" b="1" i="1" u="sng" spc="-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de</a:t>
            </a:r>
            <a:r>
              <a:rPr lang="es-ES" sz="1600" spc="-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esta.</a:t>
            </a:r>
            <a:r>
              <a:rPr lang="es-ES" sz="1600" spc="-30" dirty="0">
                <a:latin typeface="Arial" panose="020B0604020202020204" pitchFamily="34" charset="0"/>
                <a:ea typeface="Verdana" panose="020B0604030504040204" pitchFamily="34" charset="0"/>
                <a:cs typeface="Arial" panose="020B0604020202020204" pitchFamily="34" charset="0"/>
              </a:rPr>
              <a:t> </a:t>
            </a:r>
            <a:endParaRPr lang="es-MX" sz="1600" dirty="0">
              <a:latin typeface="Arial" panose="020B0604020202020204" pitchFamily="34" charset="0"/>
              <a:ea typeface="Verdana" panose="020B0604030504040204" pitchFamily="34" charset="0"/>
              <a:cs typeface="Arial" panose="020B0604020202020204" pitchFamily="34" charset="0"/>
            </a:endParaRPr>
          </a:p>
        </p:txBody>
      </p:sp>
      <p:sp>
        <p:nvSpPr>
          <p:cNvPr id="52" name="Rectángulo 51">
            <a:extLst>
              <a:ext uri="{FF2B5EF4-FFF2-40B4-BE49-F238E27FC236}">
                <a16:creationId xmlns:a16="http://schemas.microsoft.com/office/drawing/2014/main" id="{498C85A1-8417-88FA-0567-B37438EF2A6F}"/>
              </a:ext>
            </a:extLst>
          </p:cNvPr>
          <p:cNvSpPr/>
          <p:nvPr/>
        </p:nvSpPr>
        <p:spPr>
          <a:xfrm>
            <a:off x="359075" y="1470658"/>
            <a:ext cx="2815134" cy="1569660"/>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600" dirty="0">
                <a:latin typeface="Arial" panose="020B0604020202020204" pitchFamily="34" charset="0"/>
                <a:cs typeface="Arial" panose="020B0604020202020204" pitchFamily="34" charset="0"/>
              </a:rPr>
              <a:t>El Consejo Estatal en el mes de mayo, efectuará un convenio con las autoridades de seguridad y protección ciudadana estatal o municipal</a:t>
            </a:r>
            <a:endParaRPr lang="es-MX" sz="2000" dirty="0">
              <a:latin typeface="Arial" panose="020B0604020202020204" pitchFamily="34" charset="0"/>
              <a:cs typeface="Arial" panose="020B0604020202020204" pitchFamily="34" charset="0"/>
            </a:endParaRPr>
          </a:p>
        </p:txBody>
      </p:sp>
      <p:sp>
        <p:nvSpPr>
          <p:cNvPr id="53" name="Rectángulo 52">
            <a:extLst>
              <a:ext uri="{FF2B5EF4-FFF2-40B4-BE49-F238E27FC236}">
                <a16:creationId xmlns:a16="http://schemas.microsoft.com/office/drawing/2014/main" id="{9055CA7D-F02F-4FCB-342E-013C8BF63086}"/>
              </a:ext>
            </a:extLst>
          </p:cNvPr>
          <p:cNvSpPr/>
          <p:nvPr/>
        </p:nvSpPr>
        <p:spPr>
          <a:xfrm>
            <a:off x="135157" y="3550806"/>
            <a:ext cx="3261309" cy="1540037"/>
          </a:xfrm>
          <a:prstGeom prst="rect">
            <a:avLst/>
          </a:prstGeom>
          <a:ln w="57150"/>
        </p:spPr>
        <p:style>
          <a:lnRef idx="2">
            <a:schemeClr val="accent6"/>
          </a:lnRef>
          <a:fillRef idx="1">
            <a:schemeClr val="lt1"/>
          </a:fillRef>
          <a:effectRef idx="0">
            <a:schemeClr val="accent6"/>
          </a:effectRef>
          <a:fontRef idx="minor">
            <a:schemeClr val="dk1"/>
          </a:fontRef>
        </p:style>
        <p:txBody>
          <a:bodyPr wrap="square">
            <a:spAutoFit/>
          </a:bodyPr>
          <a:lstStyle/>
          <a:p>
            <a:pPr marL="116840" marR="355600" algn="just">
              <a:lnSpc>
                <a:spcPct val="98000"/>
              </a:lnSpc>
              <a:spcAft>
                <a:spcPts val="0"/>
              </a:spcAft>
            </a:pPr>
            <a:r>
              <a:rPr lang="es-ES" sz="1600" dirty="0">
                <a:latin typeface="Arial" panose="020B0604020202020204" pitchFamily="34" charset="0"/>
                <a:ea typeface="Verdana" panose="020B0604030504040204" pitchFamily="34" charset="0"/>
                <a:cs typeface="Arial" panose="020B0604020202020204" pitchFamily="34" charset="0"/>
              </a:rPr>
              <a:t>La</a:t>
            </a:r>
            <a:r>
              <a:rPr lang="es-ES" sz="1600" spc="-13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Presidencia</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del</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Consejo</a:t>
            </a:r>
            <a:r>
              <a:rPr lang="es-ES" sz="1600" spc="-13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informará</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al</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INE</a:t>
            </a:r>
            <a:r>
              <a:rPr lang="es-ES" sz="1600" spc="-13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y</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a</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los</a:t>
            </a:r>
            <a:r>
              <a:rPr lang="es-ES" sz="1600" spc="-13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CED</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sobre</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el</a:t>
            </a:r>
            <a:r>
              <a:rPr lang="es-ES" sz="1600" spc="-13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resultado</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de</a:t>
            </a:r>
            <a:r>
              <a:rPr lang="es-ES" sz="1600" spc="-13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las</a:t>
            </a:r>
            <a:r>
              <a:rPr lang="es-ES" sz="1600" spc="-13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gestiones</a:t>
            </a:r>
            <a:r>
              <a:rPr lang="es-ES" sz="1600" spc="-375"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realizadas</a:t>
            </a:r>
            <a:r>
              <a:rPr lang="es-ES" sz="1600" spc="-6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con</a:t>
            </a:r>
            <a:r>
              <a:rPr lang="es-ES" sz="1600" spc="-6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las</a:t>
            </a:r>
            <a:r>
              <a:rPr lang="es-ES" sz="1600" spc="-6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autoridades</a:t>
            </a:r>
            <a:r>
              <a:rPr lang="es-ES" sz="1600" spc="-6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de</a:t>
            </a:r>
            <a:r>
              <a:rPr lang="es-ES" sz="1600" spc="-6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seguridad</a:t>
            </a:r>
            <a:r>
              <a:rPr lang="es-ES" sz="1600" spc="-60" dirty="0">
                <a:latin typeface="Arial" panose="020B0604020202020204" pitchFamily="34" charset="0"/>
                <a:ea typeface="Verdana" panose="020B0604030504040204" pitchFamily="34" charset="0"/>
                <a:cs typeface="Arial" panose="020B0604020202020204" pitchFamily="34" charset="0"/>
              </a:rPr>
              <a:t> </a:t>
            </a:r>
            <a:r>
              <a:rPr lang="es-ES" sz="1600" dirty="0">
                <a:latin typeface="Arial" panose="020B0604020202020204" pitchFamily="34" charset="0"/>
                <a:ea typeface="Verdana" panose="020B0604030504040204" pitchFamily="34" charset="0"/>
                <a:cs typeface="Arial" panose="020B0604020202020204" pitchFamily="34" charset="0"/>
              </a:rPr>
              <a:t>pública</a:t>
            </a:r>
            <a:endParaRPr lang="es-MX" sz="1600" dirty="0">
              <a:latin typeface="Arial" panose="020B0604020202020204" pitchFamily="34" charset="0"/>
              <a:ea typeface="Verdana" panose="020B0604030504040204" pitchFamily="34" charset="0"/>
              <a:cs typeface="Arial" panose="020B0604020202020204" pitchFamily="34" charset="0"/>
            </a:endParaRPr>
          </a:p>
        </p:txBody>
      </p:sp>
      <p:pic>
        <p:nvPicPr>
          <p:cNvPr id="54" name="Imagen 53">
            <a:extLst>
              <a:ext uri="{FF2B5EF4-FFF2-40B4-BE49-F238E27FC236}">
                <a16:creationId xmlns:a16="http://schemas.microsoft.com/office/drawing/2014/main" id="{6641BAAE-00A1-5617-DC4B-F91D0D820E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1155" y="1359575"/>
            <a:ext cx="2476500" cy="3714750"/>
          </a:xfrm>
          <a:prstGeom prst="rect">
            <a:avLst/>
          </a:prstGeom>
        </p:spPr>
      </p:pic>
      <p:sp>
        <p:nvSpPr>
          <p:cNvPr id="55" name="CuadroTexto 54">
            <a:extLst>
              <a:ext uri="{FF2B5EF4-FFF2-40B4-BE49-F238E27FC236}">
                <a16:creationId xmlns:a16="http://schemas.microsoft.com/office/drawing/2014/main" id="{C6250B66-DE3E-14FD-C3F5-C6E8A985D28C}"/>
              </a:ext>
            </a:extLst>
          </p:cNvPr>
          <p:cNvSpPr txBox="1"/>
          <p:nvPr/>
        </p:nvSpPr>
        <p:spPr>
          <a:xfrm>
            <a:off x="5156200" y="1346931"/>
            <a:ext cx="3389742" cy="154003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116840" marR="354965" algn="just">
              <a:lnSpc>
                <a:spcPct val="98000"/>
              </a:lnSpc>
              <a:spcAft>
                <a:spcPts val="0"/>
              </a:spcAft>
            </a:pPr>
            <a:r>
              <a:rPr lang="es-ES" sz="1600" dirty="0">
                <a:latin typeface="Arial" panose="020B0604020202020204" pitchFamily="34" charset="0"/>
                <a:cs typeface="Arial" panose="020B0604020202020204" pitchFamily="34" charset="0"/>
              </a:rPr>
              <a:t>El acceso a las áreas designadas como resguardo de la documentación electoral, les corresponderá exclusivamente a las autoridades electorales. </a:t>
            </a:r>
            <a:endParaRPr lang="es-MX" sz="1600" dirty="0">
              <a:latin typeface="Arial" panose="020B0604020202020204" pitchFamily="34" charset="0"/>
              <a:cs typeface="Arial" panose="020B0604020202020204" pitchFamily="34" charset="0"/>
            </a:endParaRPr>
          </a:p>
        </p:txBody>
      </p:sp>
      <p:cxnSp>
        <p:nvCxnSpPr>
          <p:cNvPr id="56" name="Conector: angular 55">
            <a:extLst>
              <a:ext uri="{FF2B5EF4-FFF2-40B4-BE49-F238E27FC236}">
                <a16:creationId xmlns:a16="http://schemas.microsoft.com/office/drawing/2014/main" id="{F6288DD1-F257-4F8C-667A-E3CDC6826AC3}"/>
              </a:ext>
            </a:extLst>
          </p:cNvPr>
          <p:cNvCxnSpPr>
            <a:cxnSpLocks/>
            <a:stCxn id="55" idx="3"/>
            <a:endCxn id="51" idx="3"/>
          </p:cNvCxnSpPr>
          <p:nvPr/>
        </p:nvCxnSpPr>
        <p:spPr>
          <a:xfrm flipH="1">
            <a:off x="8417509" y="2116950"/>
            <a:ext cx="128433" cy="2608856"/>
          </a:xfrm>
          <a:prstGeom prst="bentConnector3">
            <a:avLst>
              <a:gd name="adj1" fmla="val -177992"/>
            </a:avLst>
          </a:prstGeom>
          <a:ln w="38100">
            <a:solidFill>
              <a:srgbClr val="990033"/>
            </a:solidFill>
            <a:tailEnd type="triangle"/>
          </a:ln>
        </p:spPr>
        <p:style>
          <a:lnRef idx="1">
            <a:schemeClr val="accent1"/>
          </a:lnRef>
          <a:fillRef idx="0">
            <a:schemeClr val="accent1"/>
          </a:fillRef>
          <a:effectRef idx="0">
            <a:schemeClr val="accent1"/>
          </a:effectRef>
          <a:fontRef idx="minor">
            <a:schemeClr val="tx1"/>
          </a:fontRef>
        </p:style>
      </p:cxnSp>
      <p:sp>
        <p:nvSpPr>
          <p:cNvPr id="57" name="Rectángulo 56">
            <a:extLst>
              <a:ext uri="{FF2B5EF4-FFF2-40B4-BE49-F238E27FC236}">
                <a16:creationId xmlns:a16="http://schemas.microsoft.com/office/drawing/2014/main" id="{799D30D8-8B88-A475-5192-B19FDF289E70}"/>
              </a:ext>
            </a:extLst>
          </p:cNvPr>
          <p:cNvSpPr/>
          <p:nvPr/>
        </p:nvSpPr>
        <p:spPr>
          <a:xfrm>
            <a:off x="456590" y="5529337"/>
            <a:ext cx="4322224" cy="83099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MX" sz="1200" b="1" dirty="0">
                <a:solidFill>
                  <a:srgbClr val="000000"/>
                </a:solidFill>
                <a:latin typeface="Arial" panose="020B0604020202020204" pitchFamily="34" charset="0"/>
              </a:rPr>
              <a:t>Este control se llevará a partir de la recepción de las boletas, hasta la fecha que determine el Consejo Estatal del IEPC Tabasco para la destrucción de los sobres que contienen la documentación en los paquetes electorales. </a:t>
            </a:r>
            <a:endParaRPr lang="es-MX" sz="1200" b="1" dirty="0"/>
          </a:p>
        </p:txBody>
      </p:sp>
      <p:cxnSp>
        <p:nvCxnSpPr>
          <p:cNvPr id="58" name="Conector recto de flecha 57">
            <a:extLst>
              <a:ext uri="{FF2B5EF4-FFF2-40B4-BE49-F238E27FC236}">
                <a16:creationId xmlns:a16="http://schemas.microsoft.com/office/drawing/2014/main" id="{C150B6D1-7DA6-AB64-1AE5-5B41139CD9FB}"/>
              </a:ext>
            </a:extLst>
          </p:cNvPr>
          <p:cNvCxnSpPr>
            <a:cxnSpLocks/>
          </p:cNvCxnSpPr>
          <p:nvPr/>
        </p:nvCxnSpPr>
        <p:spPr>
          <a:xfrm flipH="1">
            <a:off x="4765934" y="6008095"/>
            <a:ext cx="39026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5"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0" y="0"/>
            <a:ext cx="9144000" cy="276859"/>
          </a:xfrm>
          <a:prstGeom prst="rect">
            <a:avLst/>
          </a:prstGeom>
        </p:spPr>
      </p:pic>
      <p:sp>
        <p:nvSpPr>
          <p:cNvPr id="11" name="Título 10"/>
          <p:cNvSpPr>
            <a:spLocks noGrp="1"/>
          </p:cNvSpPr>
          <p:nvPr>
            <p:ph type="title"/>
          </p:nvPr>
        </p:nvSpPr>
        <p:spPr/>
        <p:txBody>
          <a:bodyPr/>
          <a:lstStyle/>
          <a:p>
            <a:endParaRPr lang="es-MX"/>
          </a:p>
        </p:txBody>
      </p:sp>
      <p:grpSp>
        <p:nvGrpSpPr>
          <p:cNvPr id="9" name="Grupo 8">
            <a:extLst>
              <a:ext uri="{FF2B5EF4-FFF2-40B4-BE49-F238E27FC236}">
                <a16:creationId xmlns:a16="http://schemas.microsoft.com/office/drawing/2014/main" id="{504BB2D6-DFC3-4819-24FC-13FA0140E4E8}"/>
              </a:ext>
            </a:extLst>
          </p:cNvPr>
          <p:cNvGrpSpPr/>
          <p:nvPr/>
        </p:nvGrpSpPr>
        <p:grpSpPr>
          <a:xfrm>
            <a:off x="487017" y="1600200"/>
            <a:ext cx="8169965" cy="4419599"/>
            <a:chOff x="0" y="0"/>
            <a:chExt cx="8169965" cy="1436794"/>
          </a:xfrm>
        </p:grpSpPr>
        <p:sp>
          <p:nvSpPr>
            <p:cNvPr id="10" name="Rectángulo: esquinas redondeadas 9">
              <a:extLst>
                <a:ext uri="{FF2B5EF4-FFF2-40B4-BE49-F238E27FC236}">
                  <a16:creationId xmlns:a16="http://schemas.microsoft.com/office/drawing/2014/main" id="{D3FAC248-A9ED-58CE-2427-874FB14F2BA8}"/>
                </a:ext>
              </a:extLst>
            </p:cNvPr>
            <p:cNvSpPr/>
            <p:nvPr/>
          </p:nvSpPr>
          <p:spPr>
            <a:xfrm>
              <a:off x="0" y="0"/>
              <a:ext cx="8169965" cy="1436794"/>
            </a:xfrm>
            <a:prstGeom prst="roundRect">
              <a:avLst>
                <a:gd name="adj" fmla="val 10000"/>
              </a:avLst>
            </a:prstGeom>
            <a:solidFill>
              <a:srgbClr val="7C134C"/>
            </a:solidFill>
            <a:ln>
              <a:solidFill>
                <a:srgbClr val="99003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s-MX"/>
            </a:p>
          </p:txBody>
        </p:sp>
        <p:sp>
          <p:nvSpPr>
            <p:cNvPr id="12" name="Rectángulo: esquinas redondeadas 4">
              <a:extLst>
                <a:ext uri="{FF2B5EF4-FFF2-40B4-BE49-F238E27FC236}">
                  <a16:creationId xmlns:a16="http://schemas.microsoft.com/office/drawing/2014/main" id="{C4BF62F7-4718-A9BD-DE7D-09785EE81052}"/>
                </a:ext>
              </a:extLst>
            </p:cNvPr>
            <p:cNvSpPr txBox="1"/>
            <p:nvPr/>
          </p:nvSpPr>
          <p:spPr>
            <a:xfrm>
              <a:off x="42082" y="42082"/>
              <a:ext cx="8085801" cy="135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MX" sz="2800" b="1" kern="1200" dirty="0">
                  <a:solidFill>
                    <a:schemeClr val="bg1"/>
                  </a:solidFill>
                  <a:latin typeface="Arial" panose="020B0604020202020204" pitchFamily="34" charset="0"/>
                  <a:cs typeface="Arial" panose="020B0604020202020204" pitchFamily="34" charset="0"/>
                </a:rPr>
                <a:t>En caso de ser necesario el intercambio de documentación electoral con un órgano competente distinto, se observarán los lineamientos que aprobó el Consejo General del INE a través del Acuerdo INE/CG561/2023 y el numeral 17 del Anexo 14 del RE del INE y el protocolo aprobado por el Consejo Estatal.</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AAD1CFD-C952-4692-6768-04248BE39CE7}"/>
              </a:ext>
            </a:extLst>
          </p:cNvPr>
          <p:cNvGrpSpPr/>
          <p:nvPr/>
        </p:nvGrpSpPr>
        <p:grpSpPr>
          <a:xfrm>
            <a:off x="0" y="0"/>
            <a:ext cx="9144001" cy="6858000"/>
            <a:chOff x="0" y="0"/>
            <a:chExt cx="9144001" cy="6858000"/>
          </a:xfrm>
        </p:grpSpPr>
        <p:pic>
          <p:nvPicPr>
            <p:cNvPr id="4" name="Imagen 3"/>
            <p:cNvPicPr/>
            <p:nvPr/>
          </p:nvPicPr>
          <p:blipFill rotWithShape="1">
            <a:blip r:embed="rId2"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10054"/>
            <a:stretch/>
          </p:blipFill>
          <p:spPr>
            <a:xfrm>
              <a:off x="0" y="6220076"/>
              <a:ext cx="9127221" cy="637924"/>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2197" y="5118571"/>
              <a:ext cx="811803" cy="1030990"/>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0" cy="276264"/>
            </a:xfrm>
            <a:prstGeom prst="rect">
              <a:avLst/>
            </a:prstGeom>
          </p:spPr>
        </p:pic>
      </p:grpSp>
      <p:sp>
        <p:nvSpPr>
          <p:cNvPr id="5" name="Redondear rectángulo de esquina diagonal 23">
            <a:extLst>
              <a:ext uri="{FF2B5EF4-FFF2-40B4-BE49-F238E27FC236}">
                <a16:creationId xmlns:a16="http://schemas.microsoft.com/office/drawing/2014/main" id="{1081D926-2F37-12D6-3449-2835D650511F}"/>
              </a:ext>
            </a:extLst>
          </p:cNvPr>
          <p:cNvSpPr/>
          <p:nvPr/>
        </p:nvSpPr>
        <p:spPr>
          <a:xfrm>
            <a:off x="108616" y="4800967"/>
            <a:ext cx="8107901" cy="1348594"/>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000" dirty="0">
                <a:solidFill>
                  <a:schemeClr val="bg1"/>
                </a:solidFill>
                <a:latin typeface="Arial" panose="020B0604020202020204" pitchFamily="34" charset="0"/>
              </a:rPr>
              <a:t>Contenido de los lineamientos para el desarrollo de las sesiones de cómputo</a:t>
            </a:r>
          </a:p>
        </p:txBody>
      </p:sp>
      <p:sp>
        <p:nvSpPr>
          <p:cNvPr id="10" name="Elipse 9">
            <a:extLst>
              <a:ext uri="{FF2B5EF4-FFF2-40B4-BE49-F238E27FC236}">
                <a16:creationId xmlns:a16="http://schemas.microsoft.com/office/drawing/2014/main" id="{168D86D0-ECB4-22BB-8835-15CF289BCC5A}"/>
              </a:ext>
            </a:extLst>
          </p:cNvPr>
          <p:cNvSpPr/>
          <p:nvPr/>
        </p:nvSpPr>
        <p:spPr>
          <a:xfrm>
            <a:off x="4120057" y="3617302"/>
            <a:ext cx="887104" cy="914400"/>
          </a:xfrm>
          <a:prstGeom prst="ellipse">
            <a:avLst/>
          </a:prstGeom>
          <a:solidFill>
            <a:srgbClr val="7C13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3000" b="1" dirty="0"/>
              <a:t>2</a:t>
            </a:r>
          </a:p>
        </p:txBody>
      </p:sp>
      <p:pic>
        <p:nvPicPr>
          <p:cNvPr id="7" name="Imagen 6">
            <a:extLst>
              <a:ext uri="{FF2B5EF4-FFF2-40B4-BE49-F238E27FC236}">
                <a16:creationId xmlns:a16="http://schemas.microsoft.com/office/drawing/2014/main" id="{8B05E4D9-C2DA-EE14-8361-D9F46DEC19B4}"/>
              </a:ext>
            </a:extLst>
          </p:cNvPr>
          <p:cNvPicPr>
            <a:picLocks noChangeAspect="1"/>
          </p:cNvPicPr>
          <p:nvPr/>
        </p:nvPicPr>
        <p:blipFill>
          <a:blip r:embed="rId6"/>
          <a:stretch>
            <a:fillRect/>
          </a:stretch>
        </p:blipFill>
        <p:spPr>
          <a:xfrm>
            <a:off x="2036569" y="316679"/>
            <a:ext cx="5381625" cy="3219450"/>
          </a:xfrm>
          <a:prstGeom prst="rect">
            <a:avLst/>
          </a:prstGeom>
        </p:spPr>
      </p:pic>
    </p:spTree>
    <p:extLst>
      <p:ext uri="{BB962C8B-B14F-4D97-AF65-F5344CB8AC3E}">
        <p14:creationId xmlns:p14="http://schemas.microsoft.com/office/powerpoint/2010/main" val="36977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6"/>
          <p:cNvPicPr/>
          <p:nvPr/>
        </p:nvPicPr>
        <p:blipFill>
          <a:blip r:embed="rId2" cstate="print"/>
          <a:stretch>
            <a:fillRect/>
          </a:stretch>
        </p:blipFill>
        <p:spPr>
          <a:xfrm>
            <a:off x="8585200" y="6436359"/>
            <a:ext cx="277114" cy="264401"/>
          </a:xfrm>
          <a:prstGeom prst="rect">
            <a:avLst/>
          </a:prstGeom>
        </p:spPr>
      </p:pic>
      <p:sp>
        <p:nvSpPr>
          <p:cNvPr id="7" name="object 7"/>
          <p:cNvSpPr txBox="1"/>
          <p:nvPr/>
        </p:nvSpPr>
        <p:spPr>
          <a:xfrm>
            <a:off x="8662416" y="6501129"/>
            <a:ext cx="116839" cy="114300"/>
          </a:xfrm>
          <a:prstGeom prst="rect">
            <a:avLst/>
          </a:prstGeom>
        </p:spPr>
        <p:txBody>
          <a:bodyPr vert="horz" wrap="square" lIns="0" tIns="0" rIns="0" bIns="0" rtlCol="0">
            <a:spAutoFit/>
          </a:bodyPr>
          <a:lstStyle/>
          <a:p>
            <a:pPr>
              <a:lnSpc>
                <a:spcPts val="855"/>
              </a:lnSpc>
            </a:pPr>
            <a:r>
              <a:rPr sz="900" b="1" spc="-25" dirty="0">
                <a:solidFill>
                  <a:srgbClr val="660033"/>
                </a:solidFill>
                <a:latin typeface="Carlito"/>
                <a:cs typeface="Carlito"/>
              </a:rPr>
              <a:t>31</a:t>
            </a:r>
            <a:endParaRPr sz="900">
              <a:latin typeface="Carlito"/>
              <a:cs typeface="Carlito"/>
            </a:endParaRPr>
          </a:p>
        </p:txBody>
      </p:sp>
      <p:pic>
        <p:nvPicPr>
          <p:cNvPr id="8" name="object 8"/>
          <p:cNvPicPr/>
          <p:nvPr/>
        </p:nvPicPr>
        <p:blipFill>
          <a:blip r:embed="rId3" cstate="print"/>
          <a:stretch>
            <a:fillRect/>
          </a:stretch>
        </p:blipFill>
        <p:spPr>
          <a:xfrm>
            <a:off x="0" y="6220459"/>
            <a:ext cx="9126220" cy="637538"/>
          </a:xfrm>
          <a:prstGeom prst="rect">
            <a:avLst/>
          </a:prstGeom>
        </p:spPr>
      </p:pic>
      <p:grpSp>
        <p:nvGrpSpPr>
          <p:cNvPr id="9" name="object 9"/>
          <p:cNvGrpSpPr/>
          <p:nvPr/>
        </p:nvGrpSpPr>
        <p:grpSpPr>
          <a:xfrm>
            <a:off x="0" y="0"/>
            <a:ext cx="9144000" cy="1003299"/>
            <a:chOff x="0" y="0"/>
            <a:chExt cx="9144000" cy="1003299"/>
          </a:xfrm>
        </p:grpSpPr>
        <p:pic>
          <p:nvPicPr>
            <p:cNvPr id="10" name="object 10"/>
            <p:cNvPicPr/>
            <p:nvPr/>
          </p:nvPicPr>
          <p:blipFill>
            <a:blip r:embed="rId4" cstate="print"/>
            <a:stretch>
              <a:fillRect/>
            </a:stretch>
          </p:blipFill>
          <p:spPr>
            <a:xfrm>
              <a:off x="0" y="276859"/>
              <a:ext cx="619759" cy="726440"/>
            </a:xfrm>
            <a:prstGeom prst="rect">
              <a:avLst/>
            </a:prstGeom>
          </p:spPr>
        </p:pic>
        <p:pic>
          <p:nvPicPr>
            <p:cNvPr id="11" name="object 11"/>
            <p:cNvPicPr/>
            <p:nvPr/>
          </p:nvPicPr>
          <p:blipFill>
            <a:blip r:embed="rId5" cstate="print"/>
            <a:stretch>
              <a:fillRect/>
            </a:stretch>
          </p:blipFill>
          <p:spPr>
            <a:xfrm>
              <a:off x="0" y="0"/>
              <a:ext cx="9144000" cy="276859"/>
            </a:xfrm>
            <a:prstGeom prst="rect">
              <a:avLst/>
            </a:prstGeom>
          </p:spPr>
        </p:pic>
      </p:grpSp>
      <p:sp>
        <p:nvSpPr>
          <p:cNvPr id="28" name="Título 27">
            <a:extLst>
              <a:ext uri="{FF2B5EF4-FFF2-40B4-BE49-F238E27FC236}">
                <a16:creationId xmlns:a16="http://schemas.microsoft.com/office/drawing/2014/main" id="{B7525884-95B5-D45A-4290-64B79754E197}"/>
              </a:ext>
            </a:extLst>
          </p:cNvPr>
          <p:cNvSpPr>
            <a:spLocks noGrp="1"/>
          </p:cNvSpPr>
          <p:nvPr>
            <p:ph type="title"/>
          </p:nvPr>
        </p:nvSpPr>
        <p:spPr/>
        <p:txBody>
          <a:bodyPr/>
          <a:lstStyle/>
          <a:p>
            <a:endParaRPr lang="es-MX"/>
          </a:p>
        </p:txBody>
      </p:sp>
      <p:pic>
        <p:nvPicPr>
          <p:cNvPr id="29" name="Imagen 28">
            <a:extLst>
              <a:ext uri="{FF2B5EF4-FFF2-40B4-BE49-F238E27FC236}">
                <a16:creationId xmlns:a16="http://schemas.microsoft.com/office/drawing/2014/main" id="{DEC35ADD-837C-AA31-C9FD-F8F15D7CB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2197" y="5118571"/>
            <a:ext cx="811803" cy="1030990"/>
          </a:xfrm>
          <a:prstGeom prst="rect">
            <a:avLst/>
          </a:prstGeom>
        </p:spPr>
      </p:pic>
      <p:sp>
        <p:nvSpPr>
          <p:cNvPr id="30" name="CuadroTexto 29">
            <a:extLst>
              <a:ext uri="{FF2B5EF4-FFF2-40B4-BE49-F238E27FC236}">
                <a16:creationId xmlns:a16="http://schemas.microsoft.com/office/drawing/2014/main" id="{4EE6FB74-1923-CE63-9783-23E2F364105F}"/>
              </a:ext>
            </a:extLst>
          </p:cNvPr>
          <p:cNvSpPr txBox="1"/>
          <p:nvPr/>
        </p:nvSpPr>
        <p:spPr>
          <a:xfrm>
            <a:off x="206436" y="1438830"/>
            <a:ext cx="3271133" cy="1754326"/>
          </a:xfrm>
          <a:prstGeom prst="rect">
            <a:avLst/>
          </a:prstGeom>
          <a:solidFill>
            <a:srgbClr val="8B415B"/>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MX" b="1" dirty="0">
                <a:solidFill>
                  <a:schemeClr val="bg1"/>
                </a:solidFill>
                <a:latin typeface="Arial" panose="020B0604020202020204" pitchFamily="34" charset="0"/>
                <a:cs typeface="Arial" panose="020B0604020202020204" pitchFamily="34" charset="0"/>
              </a:rPr>
              <a:t>la Presidencia del CED garantizará que se realicen las actividades necesarias de preparación para la toma de decisiones en la sesión de cómputos.</a:t>
            </a:r>
            <a:endParaRPr lang="es-MX" sz="1600" dirty="0">
              <a:solidFill>
                <a:schemeClr val="bg1"/>
              </a:solidFill>
              <a:latin typeface="Arial" panose="020B0604020202020204" pitchFamily="34" charset="0"/>
              <a:cs typeface="Arial" panose="020B0604020202020204" pitchFamily="34" charset="0"/>
            </a:endParaRPr>
          </a:p>
        </p:txBody>
      </p:sp>
      <p:sp>
        <p:nvSpPr>
          <p:cNvPr id="31" name="Redondear rectángulo de esquina diagonal 6">
            <a:extLst>
              <a:ext uri="{FF2B5EF4-FFF2-40B4-BE49-F238E27FC236}">
                <a16:creationId xmlns:a16="http://schemas.microsoft.com/office/drawing/2014/main" id="{9C47F3BA-E53C-C6FC-A46D-EB9F7B58C136}"/>
              </a:ext>
            </a:extLst>
          </p:cNvPr>
          <p:cNvSpPr/>
          <p:nvPr/>
        </p:nvSpPr>
        <p:spPr>
          <a:xfrm>
            <a:off x="796078" y="395585"/>
            <a:ext cx="8172630" cy="890774"/>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solidFill>
                  <a:schemeClr val="bg1"/>
                </a:solidFill>
                <a:latin typeface="Arial" panose="020B0604020202020204" pitchFamily="34" charset="0"/>
                <a:cs typeface="Arial" panose="020B0604020202020204" pitchFamily="34" charset="0"/>
              </a:rPr>
              <a:t>Acciones inmediatas al término de la Jornada Electoral</a:t>
            </a:r>
          </a:p>
        </p:txBody>
      </p:sp>
      <p:pic>
        <p:nvPicPr>
          <p:cNvPr id="32" name="Imagen 31">
            <a:extLst>
              <a:ext uri="{FF2B5EF4-FFF2-40B4-BE49-F238E27FC236}">
                <a16:creationId xmlns:a16="http://schemas.microsoft.com/office/drawing/2014/main" id="{D5CBC3F0-A80E-9005-35EE-149B863CBF6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1088" y="1457537"/>
            <a:ext cx="4767245" cy="35104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3" name="Rectángulo: esquinas redondeadas 32">
            <a:extLst>
              <a:ext uri="{FF2B5EF4-FFF2-40B4-BE49-F238E27FC236}">
                <a16:creationId xmlns:a16="http://schemas.microsoft.com/office/drawing/2014/main" id="{CD05FE5A-BE0D-4FFD-992F-79E7F5990F55}"/>
              </a:ext>
            </a:extLst>
          </p:cNvPr>
          <p:cNvSpPr/>
          <p:nvPr/>
        </p:nvSpPr>
        <p:spPr>
          <a:xfrm>
            <a:off x="677985" y="3429000"/>
            <a:ext cx="2328033" cy="276264"/>
          </a:xfrm>
          <a:prstGeom prst="roundRect">
            <a:avLst/>
          </a:prstGeom>
          <a:solidFill>
            <a:srgbClr val="7C13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Término de JE</a:t>
            </a:r>
          </a:p>
        </p:txBody>
      </p:sp>
      <p:sp>
        <p:nvSpPr>
          <p:cNvPr id="34" name="Rectángulo: esquinas redondeadas 33">
            <a:extLst>
              <a:ext uri="{FF2B5EF4-FFF2-40B4-BE49-F238E27FC236}">
                <a16:creationId xmlns:a16="http://schemas.microsoft.com/office/drawing/2014/main" id="{FEB3FB77-3949-C457-C32B-29AB0E36C269}"/>
              </a:ext>
            </a:extLst>
          </p:cNvPr>
          <p:cNvSpPr/>
          <p:nvPr/>
        </p:nvSpPr>
        <p:spPr>
          <a:xfrm>
            <a:off x="281234" y="4044342"/>
            <a:ext cx="3436407" cy="57167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Recepción de Paquetes Electorales en los CED</a:t>
            </a:r>
          </a:p>
        </p:txBody>
      </p:sp>
      <p:sp>
        <p:nvSpPr>
          <p:cNvPr id="35" name="Rectángulo: esquinas redondeadas 34">
            <a:extLst>
              <a:ext uri="{FF2B5EF4-FFF2-40B4-BE49-F238E27FC236}">
                <a16:creationId xmlns:a16="http://schemas.microsoft.com/office/drawing/2014/main" id="{5BC39B2D-1A30-5327-1C81-1A30B89D0AFB}"/>
              </a:ext>
            </a:extLst>
          </p:cNvPr>
          <p:cNvSpPr/>
          <p:nvPr/>
        </p:nvSpPr>
        <p:spPr>
          <a:xfrm>
            <a:off x="281234" y="4763047"/>
            <a:ext cx="3590696" cy="1312245"/>
          </a:xfrm>
          <a:prstGeom prst="roundRect">
            <a:avLst/>
          </a:prstGeom>
          <a:solidFill>
            <a:srgbClr val="9900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dirty="0"/>
              <a:t>Extracción de las actas de escrutinio y cómputo por fuera del paquete (Gubernatura, Diputación y Presidencia Municipal y Regidurías)</a:t>
            </a:r>
          </a:p>
        </p:txBody>
      </p:sp>
    </p:spTree>
    <p:extLst>
      <p:ext uri="{BB962C8B-B14F-4D97-AF65-F5344CB8AC3E}">
        <p14:creationId xmlns:p14="http://schemas.microsoft.com/office/powerpoint/2010/main" val="265903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8331200" y="5118100"/>
            <a:ext cx="812799" cy="1031240"/>
          </a:xfrm>
          <a:prstGeom prst="rect">
            <a:avLst/>
          </a:prstGeom>
        </p:spPr>
      </p:pic>
      <p:pic>
        <p:nvPicPr>
          <p:cNvPr id="5" name="object 5"/>
          <p:cNvPicPr/>
          <p:nvPr/>
        </p:nvPicPr>
        <p:blipFill>
          <a:blip r:embed="rId5" cstate="print"/>
          <a:stretch>
            <a:fillRect/>
          </a:stretch>
        </p:blipFill>
        <p:spPr>
          <a:xfrm>
            <a:off x="0" y="0"/>
            <a:ext cx="9144000" cy="276859"/>
          </a:xfrm>
          <a:prstGeom prst="rect">
            <a:avLst/>
          </a:prstGeom>
        </p:spPr>
      </p:pic>
      <p:sp>
        <p:nvSpPr>
          <p:cNvPr id="6" name="object 6"/>
          <p:cNvSpPr txBox="1"/>
          <p:nvPr/>
        </p:nvSpPr>
        <p:spPr>
          <a:xfrm>
            <a:off x="888366" y="1680632"/>
            <a:ext cx="7442834" cy="3842077"/>
          </a:xfrm>
          <a:prstGeom prst="rect">
            <a:avLst/>
          </a:prstGeom>
        </p:spPr>
        <p:txBody>
          <a:bodyPr vert="horz" wrap="square" lIns="0" tIns="12700" rIns="0" bIns="0" rtlCol="0">
            <a:spAutoFit/>
          </a:bodyPr>
          <a:lstStyle/>
          <a:p>
            <a:pPr marL="12700" algn="just">
              <a:spcBef>
                <a:spcPts val="100"/>
              </a:spcBef>
              <a:tabLst>
                <a:tab pos="1005840" algn="l"/>
                <a:tab pos="1557020" algn="l"/>
                <a:tab pos="3495675" algn="l"/>
                <a:tab pos="4740910" algn="l"/>
                <a:tab pos="5652770" algn="l"/>
                <a:tab pos="6013450" algn="l"/>
              </a:tabLst>
            </a:pPr>
            <a:r>
              <a:rPr lang="es-ES" sz="2800" b="1" dirty="0">
                <a:latin typeface="Arial" panose="020B0604020202020204" pitchFamily="34" charset="0"/>
                <a:cs typeface="Arial" panose="020B0604020202020204" pitchFamily="34" charset="0"/>
              </a:rPr>
              <a:t>Proporcionar al personal del Tribunal Electoral de Tabasco, información de los procedimientos que los Consejos Electorales Distritales llevan cabo para el desarrollo de las sesiones de cómputo, que les permita conocer de forma general las actividades en la etapa de Resultados y Declaración de Validez.</a:t>
            </a:r>
            <a:endParaRPr lang="es-MX" sz="2800" b="1" dirty="0">
              <a:latin typeface="Arial" panose="020B0604020202020204" pitchFamily="34" charset="0"/>
              <a:cs typeface="Arial" panose="020B0604020202020204" pitchFamily="34" charset="0"/>
            </a:endParaRPr>
          </a:p>
          <a:p>
            <a:pPr marL="12700" algn="just">
              <a:lnSpc>
                <a:spcPct val="100000"/>
              </a:lnSpc>
              <a:spcBef>
                <a:spcPts val="100"/>
              </a:spcBef>
              <a:tabLst>
                <a:tab pos="1005840" algn="l"/>
                <a:tab pos="1557020" algn="l"/>
                <a:tab pos="3495675" algn="l"/>
                <a:tab pos="4740910" algn="l"/>
                <a:tab pos="5652770" algn="l"/>
                <a:tab pos="6013450" algn="l"/>
              </a:tabLst>
            </a:pPr>
            <a:endParaRPr sz="2400" dirty="0">
              <a:latin typeface="Arial"/>
              <a:cs typeface="Arial"/>
            </a:endParaRPr>
          </a:p>
        </p:txBody>
      </p:sp>
      <p:sp>
        <p:nvSpPr>
          <p:cNvPr id="18" name="object 18"/>
          <p:cNvSpPr/>
          <p:nvPr/>
        </p:nvSpPr>
        <p:spPr>
          <a:xfrm>
            <a:off x="828039" y="365759"/>
            <a:ext cx="8107680" cy="520700"/>
          </a:xfrm>
          <a:custGeom>
            <a:avLst/>
            <a:gdLst/>
            <a:ahLst/>
            <a:cxnLst/>
            <a:rect l="l" t="t" r="r" b="b"/>
            <a:pathLst>
              <a:path w="8107680" h="520700">
                <a:moveTo>
                  <a:pt x="8107680" y="0"/>
                </a:moveTo>
                <a:lnTo>
                  <a:pt x="86791" y="0"/>
                </a:lnTo>
                <a:lnTo>
                  <a:pt x="53010" y="6820"/>
                </a:lnTo>
                <a:lnTo>
                  <a:pt x="25422" y="25415"/>
                </a:lnTo>
                <a:lnTo>
                  <a:pt x="6821" y="52988"/>
                </a:lnTo>
                <a:lnTo>
                  <a:pt x="0" y="86740"/>
                </a:lnTo>
                <a:lnTo>
                  <a:pt x="0" y="520700"/>
                </a:lnTo>
                <a:lnTo>
                  <a:pt x="8020938" y="520700"/>
                </a:lnTo>
                <a:lnTo>
                  <a:pt x="8054691" y="513879"/>
                </a:lnTo>
                <a:lnTo>
                  <a:pt x="8082264" y="495284"/>
                </a:lnTo>
                <a:lnTo>
                  <a:pt x="8100859" y="467711"/>
                </a:lnTo>
                <a:lnTo>
                  <a:pt x="8107680" y="433959"/>
                </a:lnTo>
                <a:lnTo>
                  <a:pt x="8107680" y="0"/>
                </a:lnTo>
                <a:close/>
              </a:path>
            </a:pathLst>
          </a:custGeom>
          <a:solidFill>
            <a:srgbClr val="7B124B"/>
          </a:solidFill>
        </p:spPr>
        <p:txBody>
          <a:bodyPr wrap="square" lIns="0" tIns="0" rIns="0" bIns="0" rtlCol="0"/>
          <a:lstStyle/>
          <a:p>
            <a:endParaRPr/>
          </a:p>
        </p:txBody>
      </p:sp>
      <p:sp>
        <p:nvSpPr>
          <p:cNvPr id="19" name="object 19"/>
          <p:cNvSpPr txBox="1">
            <a:spLocks noGrp="1"/>
          </p:cNvSpPr>
          <p:nvPr>
            <p:ph type="title"/>
          </p:nvPr>
        </p:nvSpPr>
        <p:spPr>
          <a:prstGeom prst="rect">
            <a:avLst/>
          </a:prstGeom>
        </p:spPr>
        <p:txBody>
          <a:bodyPr vert="horz" wrap="square" lIns="0" tIns="101853" rIns="0" bIns="0" rtlCol="0">
            <a:spAutoFit/>
          </a:bodyPr>
          <a:lstStyle/>
          <a:p>
            <a:pPr marL="3016885">
              <a:lnSpc>
                <a:spcPct val="100000"/>
              </a:lnSpc>
              <a:spcBef>
                <a:spcPts val="100"/>
              </a:spcBef>
            </a:pPr>
            <a:r>
              <a:rPr dirty="0"/>
              <a:t>Objetivo</a:t>
            </a:r>
            <a:r>
              <a:rPr spc="-60" dirty="0"/>
              <a:t> </a:t>
            </a:r>
            <a:r>
              <a:rPr spc="-10" dirty="0"/>
              <a:t>General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82319" y="302259"/>
            <a:ext cx="8173720" cy="848994"/>
            <a:chOff x="782319" y="302259"/>
            <a:chExt cx="8173720" cy="848994"/>
          </a:xfrm>
        </p:grpSpPr>
        <p:sp>
          <p:nvSpPr>
            <p:cNvPr id="3" name="object 3"/>
            <p:cNvSpPr/>
            <p:nvPr/>
          </p:nvSpPr>
          <p:spPr>
            <a:xfrm>
              <a:off x="782319" y="368299"/>
              <a:ext cx="8173720" cy="586740"/>
            </a:xfrm>
            <a:custGeom>
              <a:avLst/>
              <a:gdLst/>
              <a:ahLst/>
              <a:cxnLst/>
              <a:rect l="l" t="t" r="r" b="b"/>
              <a:pathLst>
                <a:path w="8173720" h="586740">
                  <a:moveTo>
                    <a:pt x="8173720" y="0"/>
                  </a:moveTo>
                  <a:lnTo>
                    <a:pt x="97789" y="0"/>
                  </a:lnTo>
                  <a:lnTo>
                    <a:pt x="59723" y="7689"/>
                  </a:lnTo>
                  <a:lnTo>
                    <a:pt x="28640" y="28654"/>
                  </a:lnTo>
                  <a:lnTo>
                    <a:pt x="7684" y="59739"/>
                  </a:lnTo>
                  <a:lnTo>
                    <a:pt x="0" y="97789"/>
                  </a:lnTo>
                  <a:lnTo>
                    <a:pt x="0" y="586739"/>
                  </a:lnTo>
                  <a:lnTo>
                    <a:pt x="8075930" y="586739"/>
                  </a:lnTo>
                  <a:lnTo>
                    <a:pt x="8113980" y="579050"/>
                  </a:lnTo>
                  <a:lnTo>
                    <a:pt x="8145065" y="558085"/>
                  </a:lnTo>
                  <a:lnTo>
                    <a:pt x="8166030" y="527000"/>
                  </a:lnTo>
                  <a:lnTo>
                    <a:pt x="8173720" y="488950"/>
                  </a:lnTo>
                  <a:lnTo>
                    <a:pt x="8173720" y="0"/>
                  </a:lnTo>
                  <a:close/>
                </a:path>
              </a:pathLst>
            </a:custGeom>
            <a:solidFill>
              <a:srgbClr val="7B124B"/>
            </a:solidFill>
          </p:spPr>
          <p:txBody>
            <a:bodyPr wrap="square" lIns="0" tIns="0" rIns="0" bIns="0" rtlCol="0"/>
            <a:lstStyle/>
            <a:p>
              <a:endParaRPr/>
            </a:p>
          </p:txBody>
        </p:sp>
        <p:pic>
          <p:nvPicPr>
            <p:cNvPr id="4" name="object 4"/>
            <p:cNvPicPr/>
            <p:nvPr/>
          </p:nvPicPr>
          <p:blipFill>
            <a:blip r:embed="rId2" cstate="print"/>
            <a:stretch>
              <a:fillRect/>
            </a:stretch>
          </p:blipFill>
          <p:spPr>
            <a:xfrm>
              <a:off x="1612900" y="302259"/>
              <a:ext cx="6528054" cy="848614"/>
            </a:xfrm>
            <a:prstGeom prst="rect">
              <a:avLst/>
            </a:prstGeom>
          </p:spPr>
        </p:pic>
      </p:grpSp>
      <p:sp>
        <p:nvSpPr>
          <p:cNvPr id="5" name="object 5"/>
          <p:cNvSpPr txBox="1">
            <a:spLocks noGrp="1"/>
          </p:cNvSpPr>
          <p:nvPr>
            <p:ph type="title"/>
          </p:nvPr>
        </p:nvSpPr>
        <p:spPr>
          <a:prstGeom prst="rect">
            <a:avLst/>
          </a:prstGeom>
        </p:spPr>
        <p:txBody>
          <a:bodyPr vert="horz" wrap="square" lIns="0" tIns="137795" rIns="0" bIns="0" rtlCol="0">
            <a:spAutoFit/>
          </a:bodyPr>
          <a:lstStyle/>
          <a:p>
            <a:pPr marL="1519555">
              <a:lnSpc>
                <a:spcPct val="100000"/>
              </a:lnSpc>
              <a:spcBef>
                <a:spcPts val="100"/>
              </a:spcBef>
            </a:pPr>
            <a:r>
              <a:rPr b="0" dirty="0">
                <a:latin typeface="Arial"/>
                <a:cs typeface="Arial"/>
              </a:rPr>
              <a:t>Recepción</a:t>
            </a:r>
            <a:r>
              <a:rPr b="0" spc="-45" dirty="0">
                <a:latin typeface="Arial"/>
                <a:cs typeface="Arial"/>
              </a:rPr>
              <a:t> </a:t>
            </a:r>
            <a:r>
              <a:rPr b="0" dirty="0">
                <a:latin typeface="Arial"/>
                <a:cs typeface="Arial"/>
              </a:rPr>
              <a:t>de</a:t>
            </a:r>
            <a:r>
              <a:rPr b="0" spc="-60" dirty="0">
                <a:latin typeface="Arial"/>
                <a:cs typeface="Arial"/>
              </a:rPr>
              <a:t> </a:t>
            </a:r>
            <a:r>
              <a:rPr b="0" dirty="0">
                <a:latin typeface="Arial"/>
                <a:cs typeface="Arial"/>
              </a:rPr>
              <a:t>Paquetes</a:t>
            </a:r>
            <a:r>
              <a:rPr b="0" spc="-45" dirty="0">
                <a:latin typeface="Arial"/>
                <a:cs typeface="Arial"/>
              </a:rPr>
              <a:t> </a:t>
            </a:r>
            <a:r>
              <a:rPr b="0" spc="-10" dirty="0">
                <a:latin typeface="Arial"/>
                <a:cs typeface="Arial"/>
              </a:rPr>
              <a:t>Electorales</a:t>
            </a:r>
          </a:p>
        </p:txBody>
      </p:sp>
      <p:pic>
        <p:nvPicPr>
          <p:cNvPr id="6" name="object 6"/>
          <p:cNvPicPr/>
          <p:nvPr/>
        </p:nvPicPr>
        <p:blipFill>
          <a:blip r:embed="rId3" cstate="print"/>
          <a:stretch>
            <a:fillRect/>
          </a:stretch>
        </p:blipFill>
        <p:spPr>
          <a:xfrm>
            <a:off x="8585200" y="6436359"/>
            <a:ext cx="277114" cy="264401"/>
          </a:xfrm>
          <a:prstGeom prst="rect">
            <a:avLst/>
          </a:prstGeom>
        </p:spPr>
      </p:pic>
      <p:sp>
        <p:nvSpPr>
          <p:cNvPr id="7" name="object 7"/>
          <p:cNvSpPr txBox="1"/>
          <p:nvPr/>
        </p:nvSpPr>
        <p:spPr>
          <a:xfrm>
            <a:off x="8662416" y="6501129"/>
            <a:ext cx="116839" cy="114300"/>
          </a:xfrm>
          <a:prstGeom prst="rect">
            <a:avLst/>
          </a:prstGeom>
        </p:spPr>
        <p:txBody>
          <a:bodyPr vert="horz" wrap="square" lIns="0" tIns="0" rIns="0" bIns="0" rtlCol="0">
            <a:spAutoFit/>
          </a:bodyPr>
          <a:lstStyle/>
          <a:p>
            <a:pPr>
              <a:lnSpc>
                <a:spcPts val="855"/>
              </a:lnSpc>
            </a:pPr>
            <a:r>
              <a:rPr sz="900" b="1" spc="-25" dirty="0">
                <a:solidFill>
                  <a:srgbClr val="660033"/>
                </a:solidFill>
                <a:latin typeface="Carlito"/>
                <a:cs typeface="Carlito"/>
              </a:rPr>
              <a:t>31</a:t>
            </a:r>
            <a:endParaRPr sz="900">
              <a:latin typeface="Carlito"/>
              <a:cs typeface="Carlito"/>
            </a:endParaRPr>
          </a:p>
        </p:txBody>
      </p:sp>
      <p:pic>
        <p:nvPicPr>
          <p:cNvPr id="8" name="object 8"/>
          <p:cNvPicPr/>
          <p:nvPr/>
        </p:nvPicPr>
        <p:blipFill>
          <a:blip r:embed="rId4" cstate="print"/>
          <a:stretch>
            <a:fillRect/>
          </a:stretch>
        </p:blipFill>
        <p:spPr>
          <a:xfrm>
            <a:off x="0" y="6220459"/>
            <a:ext cx="9126220" cy="637538"/>
          </a:xfrm>
          <a:prstGeom prst="rect">
            <a:avLst/>
          </a:prstGeom>
        </p:spPr>
      </p:pic>
      <p:grpSp>
        <p:nvGrpSpPr>
          <p:cNvPr id="9" name="object 9"/>
          <p:cNvGrpSpPr/>
          <p:nvPr/>
        </p:nvGrpSpPr>
        <p:grpSpPr>
          <a:xfrm>
            <a:off x="0" y="0"/>
            <a:ext cx="9144000" cy="2014855"/>
            <a:chOff x="0" y="0"/>
            <a:chExt cx="9144000" cy="2014855"/>
          </a:xfrm>
        </p:grpSpPr>
        <p:pic>
          <p:nvPicPr>
            <p:cNvPr id="10" name="object 10"/>
            <p:cNvPicPr/>
            <p:nvPr/>
          </p:nvPicPr>
          <p:blipFill>
            <a:blip r:embed="rId5" cstate="print"/>
            <a:stretch>
              <a:fillRect/>
            </a:stretch>
          </p:blipFill>
          <p:spPr>
            <a:xfrm>
              <a:off x="0" y="276859"/>
              <a:ext cx="619759" cy="726440"/>
            </a:xfrm>
            <a:prstGeom prst="rect">
              <a:avLst/>
            </a:prstGeom>
          </p:spPr>
        </p:pic>
        <p:pic>
          <p:nvPicPr>
            <p:cNvPr id="11" name="object 11"/>
            <p:cNvPicPr/>
            <p:nvPr/>
          </p:nvPicPr>
          <p:blipFill>
            <a:blip r:embed="rId6" cstate="print"/>
            <a:stretch>
              <a:fillRect/>
            </a:stretch>
          </p:blipFill>
          <p:spPr>
            <a:xfrm>
              <a:off x="0" y="0"/>
              <a:ext cx="9144000" cy="276859"/>
            </a:xfrm>
            <a:prstGeom prst="rect">
              <a:avLst/>
            </a:prstGeom>
          </p:spPr>
        </p:pic>
        <p:pic>
          <p:nvPicPr>
            <p:cNvPr id="12" name="object 12"/>
            <p:cNvPicPr/>
            <p:nvPr/>
          </p:nvPicPr>
          <p:blipFill>
            <a:blip r:embed="rId7" cstate="print"/>
            <a:stretch>
              <a:fillRect/>
            </a:stretch>
          </p:blipFill>
          <p:spPr>
            <a:xfrm>
              <a:off x="175260" y="1379194"/>
              <a:ext cx="8707374" cy="635279"/>
            </a:xfrm>
            <a:prstGeom prst="rect">
              <a:avLst/>
            </a:prstGeom>
          </p:spPr>
        </p:pic>
        <p:pic>
          <p:nvPicPr>
            <p:cNvPr id="13" name="object 13"/>
            <p:cNvPicPr/>
            <p:nvPr/>
          </p:nvPicPr>
          <p:blipFill>
            <a:blip r:embed="rId8" cstate="print"/>
            <a:stretch>
              <a:fillRect/>
            </a:stretch>
          </p:blipFill>
          <p:spPr>
            <a:xfrm>
              <a:off x="591819" y="1130287"/>
              <a:ext cx="8283194" cy="739406"/>
            </a:xfrm>
            <a:prstGeom prst="rect">
              <a:avLst/>
            </a:prstGeom>
          </p:spPr>
        </p:pic>
      </p:grpSp>
      <p:sp>
        <p:nvSpPr>
          <p:cNvPr id="14" name="object 14"/>
          <p:cNvSpPr txBox="1"/>
          <p:nvPr/>
        </p:nvSpPr>
        <p:spPr>
          <a:xfrm>
            <a:off x="858837" y="1212215"/>
            <a:ext cx="7051040" cy="535940"/>
          </a:xfrm>
          <a:prstGeom prst="rect">
            <a:avLst/>
          </a:prstGeom>
        </p:spPr>
        <p:txBody>
          <a:bodyPr vert="horz" wrap="square" lIns="0" tIns="52069" rIns="0" bIns="0" rtlCol="0">
            <a:spAutoFit/>
          </a:bodyPr>
          <a:lstStyle/>
          <a:p>
            <a:pPr marL="12700" marR="5080">
              <a:lnSpc>
                <a:spcPts val="1860"/>
              </a:lnSpc>
              <a:spcBef>
                <a:spcPts val="409"/>
              </a:spcBef>
            </a:pPr>
            <a:r>
              <a:rPr sz="1800" b="1" dirty="0">
                <a:solidFill>
                  <a:srgbClr val="FFFFFF"/>
                </a:solidFill>
                <a:latin typeface="Arial"/>
                <a:cs typeface="Arial"/>
              </a:rPr>
              <a:t>1.-</a:t>
            </a:r>
            <a:r>
              <a:rPr sz="1800" b="1" spc="-20" dirty="0">
                <a:solidFill>
                  <a:srgbClr val="FFFFFF"/>
                </a:solidFill>
                <a:latin typeface="Arial"/>
                <a:cs typeface="Arial"/>
              </a:rPr>
              <a:t> </a:t>
            </a:r>
            <a:r>
              <a:rPr sz="1800" b="1" dirty="0">
                <a:solidFill>
                  <a:srgbClr val="FFFFFF"/>
                </a:solidFill>
                <a:latin typeface="Arial"/>
                <a:cs typeface="Arial"/>
              </a:rPr>
              <a:t>Se</a:t>
            </a:r>
            <a:r>
              <a:rPr sz="1800" b="1" spc="-25" dirty="0">
                <a:solidFill>
                  <a:srgbClr val="FFFFFF"/>
                </a:solidFill>
                <a:latin typeface="Arial"/>
                <a:cs typeface="Arial"/>
              </a:rPr>
              <a:t> </a:t>
            </a:r>
            <a:r>
              <a:rPr sz="1800" b="1" dirty="0">
                <a:solidFill>
                  <a:srgbClr val="FFFFFF"/>
                </a:solidFill>
                <a:latin typeface="Arial"/>
                <a:cs typeface="Arial"/>
              </a:rPr>
              <a:t>recibirán</a:t>
            </a:r>
            <a:r>
              <a:rPr sz="1800" b="1" spc="-25" dirty="0">
                <a:solidFill>
                  <a:srgbClr val="FFFFFF"/>
                </a:solidFill>
                <a:latin typeface="Arial"/>
                <a:cs typeface="Arial"/>
              </a:rPr>
              <a:t> </a:t>
            </a:r>
            <a:r>
              <a:rPr sz="1800" b="1" dirty="0">
                <a:solidFill>
                  <a:srgbClr val="FFFFFF"/>
                </a:solidFill>
                <a:latin typeface="Arial"/>
                <a:cs typeface="Arial"/>
              </a:rPr>
              <a:t>los</a:t>
            </a:r>
            <a:r>
              <a:rPr sz="1800" b="1" spc="-25" dirty="0">
                <a:solidFill>
                  <a:srgbClr val="FFFFFF"/>
                </a:solidFill>
                <a:latin typeface="Arial"/>
                <a:cs typeface="Arial"/>
              </a:rPr>
              <a:t> </a:t>
            </a:r>
            <a:r>
              <a:rPr sz="1800" b="1" dirty="0">
                <a:solidFill>
                  <a:srgbClr val="FFFFFF"/>
                </a:solidFill>
                <a:latin typeface="Arial"/>
                <a:cs typeface="Arial"/>
              </a:rPr>
              <a:t>paquetes</a:t>
            </a:r>
            <a:r>
              <a:rPr sz="1800" b="1" spc="-25" dirty="0">
                <a:solidFill>
                  <a:srgbClr val="FFFFFF"/>
                </a:solidFill>
                <a:latin typeface="Arial"/>
                <a:cs typeface="Arial"/>
              </a:rPr>
              <a:t> </a:t>
            </a:r>
            <a:r>
              <a:rPr sz="1800" b="1" dirty="0">
                <a:solidFill>
                  <a:srgbClr val="FFFFFF"/>
                </a:solidFill>
                <a:latin typeface="Arial"/>
                <a:cs typeface="Arial"/>
              </a:rPr>
              <a:t>electorales en</a:t>
            </a:r>
            <a:r>
              <a:rPr sz="1800" b="1" spc="-25" dirty="0">
                <a:solidFill>
                  <a:srgbClr val="FFFFFF"/>
                </a:solidFill>
                <a:latin typeface="Arial"/>
                <a:cs typeface="Arial"/>
              </a:rPr>
              <a:t> </a:t>
            </a:r>
            <a:r>
              <a:rPr sz="1800" b="1" dirty="0">
                <a:solidFill>
                  <a:srgbClr val="FFFFFF"/>
                </a:solidFill>
                <a:latin typeface="Arial"/>
                <a:cs typeface="Arial"/>
              </a:rPr>
              <a:t>el</a:t>
            </a:r>
            <a:r>
              <a:rPr sz="1800" b="1" spc="-25" dirty="0">
                <a:solidFill>
                  <a:srgbClr val="FFFFFF"/>
                </a:solidFill>
                <a:latin typeface="Arial"/>
                <a:cs typeface="Arial"/>
              </a:rPr>
              <a:t> </a:t>
            </a:r>
            <a:r>
              <a:rPr sz="1800" b="1" dirty="0">
                <a:solidFill>
                  <a:srgbClr val="FFFFFF"/>
                </a:solidFill>
                <a:latin typeface="Arial"/>
                <a:cs typeface="Arial"/>
              </a:rPr>
              <a:t>orden</a:t>
            </a:r>
            <a:r>
              <a:rPr sz="1800" b="1" spc="-20" dirty="0">
                <a:solidFill>
                  <a:srgbClr val="FFFFFF"/>
                </a:solidFill>
                <a:latin typeface="Arial"/>
                <a:cs typeface="Arial"/>
              </a:rPr>
              <a:t> </a:t>
            </a:r>
            <a:r>
              <a:rPr sz="1800" b="1" dirty="0">
                <a:solidFill>
                  <a:srgbClr val="FFFFFF"/>
                </a:solidFill>
                <a:latin typeface="Arial"/>
                <a:cs typeface="Arial"/>
              </a:rPr>
              <a:t>en</a:t>
            </a:r>
            <a:r>
              <a:rPr sz="1800" b="1" spc="-25" dirty="0">
                <a:solidFill>
                  <a:srgbClr val="FFFFFF"/>
                </a:solidFill>
                <a:latin typeface="Arial"/>
                <a:cs typeface="Arial"/>
              </a:rPr>
              <a:t> </a:t>
            </a:r>
            <a:r>
              <a:rPr sz="1800" b="1" dirty="0">
                <a:solidFill>
                  <a:srgbClr val="FFFFFF"/>
                </a:solidFill>
                <a:latin typeface="Arial"/>
                <a:cs typeface="Arial"/>
              </a:rPr>
              <a:t>que</a:t>
            </a:r>
            <a:r>
              <a:rPr sz="1800" b="1" spc="-25" dirty="0">
                <a:solidFill>
                  <a:srgbClr val="FFFFFF"/>
                </a:solidFill>
                <a:latin typeface="Arial"/>
                <a:cs typeface="Arial"/>
              </a:rPr>
              <a:t> </a:t>
            </a:r>
            <a:r>
              <a:rPr sz="1800" b="1" spc="-20" dirty="0">
                <a:solidFill>
                  <a:srgbClr val="FFFFFF"/>
                </a:solidFill>
                <a:latin typeface="Arial"/>
                <a:cs typeface="Arial"/>
              </a:rPr>
              <a:t>sean </a:t>
            </a:r>
            <a:r>
              <a:rPr sz="1800" b="1" dirty="0">
                <a:solidFill>
                  <a:srgbClr val="FFFFFF"/>
                </a:solidFill>
                <a:latin typeface="Arial"/>
                <a:cs typeface="Arial"/>
              </a:rPr>
              <a:t>entregados</a:t>
            </a:r>
            <a:r>
              <a:rPr sz="1800" b="1" spc="-10" dirty="0">
                <a:solidFill>
                  <a:srgbClr val="FFFFFF"/>
                </a:solidFill>
                <a:latin typeface="Arial"/>
                <a:cs typeface="Arial"/>
              </a:rPr>
              <a:t> </a:t>
            </a:r>
            <a:r>
              <a:rPr sz="1800" b="1" dirty="0">
                <a:solidFill>
                  <a:srgbClr val="FFFFFF"/>
                </a:solidFill>
                <a:latin typeface="Arial"/>
                <a:cs typeface="Arial"/>
              </a:rPr>
              <a:t>por</a:t>
            </a:r>
            <a:r>
              <a:rPr sz="1800" b="1" spc="-5" dirty="0">
                <a:solidFill>
                  <a:srgbClr val="FFFFFF"/>
                </a:solidFill>
                <a:latin typeface="Arial"/>
                <a:cs typeface="Arial"/>
              </a:rPr>
              <a:t> </a:t>
            </a:r>
            <a:r>
              <a:rPr sz="1800" b="1" dirty="0">
                <a:solidFill>
                  <a:srgbClr val="FFFFFF"/>
                </a:solidFill>
                <a:latin typeface="Arial"/>
                <a:cs typeface="Arial"/>
              </a:rPr>
              <a:t>las</a:t>
            </a:r>
            <a:r>
              <a:rPr sz="1800" b="1" spc="-5" dirty="0">
                <a:solidFill>
                  <a:srgbClr val="FFFFFF"/>
                </a:solidFill>
                <a:latin typeface="Arial"/>
                <a:cs typeface="Arial"/>
              </a:rPr>
              <a:t> </a:t>
            </a:r>
            <a:r>
              <a:rPr sz="1800" b="1" dirty="0">
                <a:solidFill>
                  <a:srgbClr val="FFFFFF"/>
                </a:solidFill>
                <a:latin typeface="Arial"/>
                <a:cs typeface="Arial"/>
              </a:rPr>
              <a:t>personas</a:t>
            </a:r>
            <a:r>
              <a:rPr sz="1800" b="1" spc="-10" dirty="0">
                <a:solidFill>
                  <a:srgbClr val="FFFFFF"/>
                </a:solidFill>
                <a:latin typeface="Arial"/>
                <a:cs typeface="Arial"/>
              </a:rPr>
              <a:t> </a:t>
            </a:r>
            <a:r>
              <a:rPr sz="1800" b="1" dirty="0">
                <a:solidFill>
                  <a:srgbClr val="FFFFFF"/>
                </a:solidFill>
                <a:latin typeface="Arial"/>
                <a:cs typeface="Arial"/>
              </a:rPr>
              <a:t>facultadas</a:t>
            </a:r>
            <a:r>
              <a:rPr sz="1800" b="1" spc="-15" dirty="0">
                <a:solidFill>
                  <a:srgbClr val="FFFFFF"/>
                </a:solidFill>
                <a:latin typeface="Arial"/>
                <a:cs typeface="Arial"/>
              </a:rPr>
              <a:t> </a:t>
            </a:r>
            <a:r>
              <a:rPr sz="1800" b="1" dirty="0">
                <a:solidFill>
                  <a:srgbClr val="FFFFFF"/>
                </a:solidFill>
                <a:latin typeface="Arial"/>
                <a:cs typeface="Arial"/>
              </a:rPr>
              <a:t>para</a:t>
            </a:r>
            <a:r>
              <a:rPr sz="1800" b="1" spc="10" dirty="0">
                <a:solidFill>
                  <a:srgbClr val="FFFFFF"/>
                </a:solidFill>
                <a:latin typeface="Arial"/>
                <a:cs typeface="Arial"/>
              </a:rPr>
              <a:t> </a:t>
            </a:r>
            <a:r>
              <a:rPr sz="1800" b="1" spc="-10" dirty="0">
                <a:solidFill>
                  <a:srgbClr val="FFFFFF"/>
                </a:solidFill>
                <a:latin typeface="Arial"/>
                <a:cs typeface="Arial"/>
              </a:rPr>
              <a:t>ello.</a:t>
            </a:r>
            <a:endParaRPr sz="1800">
              <a:latin typeface="Arial"/>
              <a:cs typeface="Arial"/>
            </a:endParaRPr>
          </a:p>
        </p:txBody>
      </p:sp>
      <p:grpSp>
        <p:nvGrpSpPr>
          <p:cNvPr id="15" name="object 15"/>
          <p:cNvGrpSpPr/>
          <p:nvPr/>
        </p:nvGrpSpPr>
        <p:grpSpPr>
          <a:xfrm>
            <a:off x="175260" y="2219960"/>
            <a:ext cx="8707755" cy="1077595"/>
            <a:chOff x="175260" y="2219960"/>
            <a:chExt cx="8707755" cy="1077595"/>
          </a:xfrm>
        </p:grpSpPr>
        <p:pic>
          <p:nvPicPr>
            <p:cNvPr id="16" name="object 16"/>
            <p:cNvPicPr/>
            <p:nvPr/>
          </p:nvPicPr>
          <p:blipFill>
            <a:blip r:embed="rId9" cstate="print"/>
            <a:stretch>
              <a:fillRect/>
            </a:stretch>
          </p:blipFill>
          <p:spPr>
            <a:xfrm>
              <a:off x="175260" y="2661907"/>
              <a:ext cx="8707374" cy="635266"/>
            </a:xfrm>
            <a:prstGeom prst="rect">
              <a:avLst/>
            </a:prstGeom>
          </p:spPr>
        </p:pic>
        <p:pic>
          <p:nvPicPr>
            <p:cNvPr id="17" name="object 17"/>
            <p:cNvPicPr/>
            <p:nvPr/>
          </p:nvPicPr>
          <p:blipFill>
            <a:blip r:embed="rId10" cstate="print"/>
            <a:stretch>
              <a:fillRect/>
            </a:stretch>
          </p:blipFill>
          <p:spPr>
            <a:xfrm>
              <a:off x="591819" y="2219960"/>
              <a:ext cx="8283194" cy="932434"/>
            </a:xfrm>
            <a:prstGeom prst="rect">
              <a:avLst/>
            </a:prstGeom>
          </p:spPr>
        </p:pic>
      </p:grpSp>
      <p:sp>
        <p:nvSpPr>
          <p:cNvPr id="18" name="object 18"/>
          <p:cNvSpPr txBox="1"/>
          <p:nvPr/>
        </p:nvSpPr>
        <p:spPr>
          <a:xfrm>
            <a:off x="868044" y="2429192"/>
            <a:ext cx="7735570" cy="480695"/>
          </a:xfrm>
          <a:prstGeom prst="rect">
            <a:avLst/>
          </a:prstGeom>
        </p:spPr>
        <p:txBody>
          <a:bodyPr vert="horz" wrap="square" lIns="0" tIns="12700" rIns="0" bIns="0" rtlCol="0">
            <a:spAutoFit/>
          </a:bodyPr>
          <a:lstStyle/>
          <a:p>
            <a:pPr marL="12700">
              <a:lnSpc>
                <a:spcPts val="1789"/>
              </a:lnSpc>
              <a:spcBef>
                <a:spcPts val="100"/>
              </a:spcBef>
            </a:pPr>
            <a:r>
              <a:rPr sz="1600" b="1" spc="-10" dirty="0">
                <a:solidFill>
                  <a:srgbClr val="FFFFFF"/>
                </a:solidFill>
                <a:latin typeface="Arial"/>
                <a:cs typeface="Arial"/>
              </a:rPr>
              <a:t>2.-</a:t>
            </a:r>
            <a:r>
              <a:rPr sz="1600" b="1" dirty="0">
                <a:solidFill>
                  <a:srgbClr val="FFFFFF"/>
                </a:solidFill>
                <a:latin typeface="Arial"/>
                <a:cs typeface="Arial"/>
              </a:rPr>
              <a:t>Se</a:t>
            </a:r>
            <a:r>
              <a:rPr sz="1600" b="1" spc="20" dirty="0">
                <a:solidFill>
                  <a:srgbClr val="FFFFFF"/>
                </a:solidFill>
                <a:latin typeface="Arial"/>
                <a:cs typeface="Arial"/>
              </a:rPr>
              <a:t> </a:t>
            </a:r>
            <a:r>
              <a:rPr sz="1600" b="1" dirty="0">
                <a:solidFill>
                  <a:srgbClr val="FFFFFF"/>
                </a:solidFill>
                <a:latin typeface="Arial"/>
                <a:cs typeface="Arial"/>
              </a:rPr>
              <a:t>establecerá</a:t>
            </a:r>
            <a:r>
              <a:rPr sz="1600" b="1" spc="10" dirty="0">
                <a:solidFill>
                  <a:srgbClr val="FFFFFF"/>
                </a:solidFill>
                <a:latin typeface="Arial"/>
                <a:cs typeface="Arial"/>
              </a:rPr>
              <a:t> </a:t>
            </a:r>
            <a:r>
              <a:rPr sz="1600" b="1" dirty="0">
                <a:solidFill>
                  <a:srgbClr val="FFFFFF"/>
                </a:solidFill>
                <a:latin typeface="Arial"/>
                <a:cs typeface="Arial"/>
              </a:rPr>
              <a:t>la fila</a:t>
            </a:r>
            <a:r>
              <a:rPr sz="1600" b="1" spc="10" dirty="0">
                <a:solidFill>
                  <a:srgbClr val="FFFFFF"/>
                </a:solidFill>
                <a:latin typeface="Arial"/>
                <a:cs typeface="Arial"/>
              </a:rPr>
              <a:t> </a:t>
            </a:r>
            <a:r>
              <a:rPr sz="1600" b="1" dirty="0">
                <a:solidFill>
                  <a:srgbClr val="FFFFFF"/>
                </a:solidFill>
                <a:latin typeface="Arial"/>
                <a:cs typeface="Arial"/>
              </a:rPr>
              <a:t>única</a:t>
            </a:r>
            <a:r>
              <a:rPr sz="1600" b="1" spc="25" dirty="0">
                <a:solidFill>
                  <a:srgbClr val="FFFFFF"/>
                </a:solidFill>
                <a:latin typeface="Arial"/>
                <a:cs typeface="Arial"/>
              </a:rPr>
              <a:t> </a:t>
            </a:r>
            <a:r>
              <a:rPr sz="1600" b="1" dirty="0">
                <a:solidFill>
                  <a:srgbClr val="FFFFFF"/>
                </a:solidFill>
                <a:latin typeface="Arial"/>
                <a:cs typeface="Arial"/>
              </a:rPr>
              <a:t>en</a:t>
            </a:r>
            <a:r>
              <a:rPr sz="1600" b="1" spc="20" dirty="0">
                <a:solidFill>
                  <a:srgbClr val="FFFFFF"/>
                </a:solidFill>
                <a:latin typeface="Arial"/>
                <a:cs typeface="Arial"/>
              </a:rPr>
              <a:t> </a:t>
            </a:r>
            <a:r>
              <a:rPr sz="1600" b="1" dirty="0">
                <a:solidFill>
                  <a:srgbClr val="FFFFFF"/>
                </a:solidFill>
                <a:latin typeface="Arial"/>
                <a:cs typeface="Arial"/>
              </a:rPr>
              <a:t>donde</a:t>
            </a:r>
            <a:r>
              <a:rPr sz="1600" b="1" spc="25" dirty="0">
                <a:solidFill>
                  <a:srgbClr val="FFFFFF"/>
                </a:solidFill>
                <a:latin typeface="Arial"/>
                <a:cs typeface="Arial"/>
              </a:rPr>
              <a:t> </a:t>
            </a:r>
            <a:r>
              <a:rPr sz="1600" b="1" dirty="0">
                <a:solidFill>
                  <a:srgbClr val="FFFFFF"/>
                </a:solidFill>
                <a:latin typeface="Arial"/>
                <a:cs typeface="Arial"/>
              </a:rPr>
              <a:t>la o</a:t>
            </a:r>
            <a:r>
              <a:rPr sz="1600" b="1" spc="35" dirty="0">
                <a:solidFill>
                  <a:srgbClr val="FFFFFF"/>
                </a:solidFill>
                <a:latin typeface="Arial"/>
                <a:cs typeface="Arial"/>
              </a:rPr>
              <a:t> </a:t>
            </a:r>
            <a:r>
              <a:rPr sz="1600" b="1" dirty="0">
                <a:solidFill>
                  <a:srgbClr val="FFFFFF"/>
                </a:solidFill>
                <a:latin typeface="Arial"/>
                <a:cs typeface="Arial"/>
              </a:rPr>
              <a:t>el</a:t>
            </a:r>
            <a:r>
              <a:rPr sz="1600" b="1" spc="30" dirty="0">
                <a:solidFill>
                  <a:srgbClr val="FFFFFF"/>
                </a:solidFill>
                <a:latin typeface="Arial"/>
                <a:cs typeface="Arial"/>
              </a:rPr>
              <a:t> </a:t>
            </a:r>
            <a:r>
              <a:rPr sz="1600" b="1" dirty="0">
                <a:solidFill>
                  <a:srgbClr val="FFFFFF"/>
                </a:solidFill>
                <a:latin typeface="Arial"/>
                <a:cs typeface="Arial"/>
              </a:rPr>
              <a:t>auxiliar</a:t>
            </a:r>
            <a:r>
              <a:rPr sz="1600" b="1" spc="5" dirty="0">
                <a:solidFill>
                  <a:srgbClr val="FFFFFF"/>
                </a:solidFill>
                <a:latin typeface="Arial"/>
                <a:cs typeface="Arial"/>
              </a:rPr>
              <a:t> </a:t>
            </a:r>
            <a:r>
              <a:rPr sz="1600" b="1" dirty="0">
                <a:solidFill>
                  <a:srgbClr val="FFFFFF"/>
                </a:solidFill>
                <a:latin typeface="Arial"/>
                <a:cs typeface="Arial"/>
              </a:rPr>
              <a:t>de orientación</a:t>
            </a:r>
            <a:r>
              <a:rPr sz="1600" b="1" spc="25" dirty="0">
                <a:solidFill>
                  <a:srgbClr val="FFFFFF"/>
                </a:solidFill>
                <a:latin typeface="Arial"/>
                <a:cs typeface="Arial"/>
              </a:rPr>
              <a:t> </a:t>
            </a:r>
            <a:r>
              <a:rPr sz="1600" b="1" dirty="0">
                <a:solidFill>
                  <a:srgbClr val="FFFFFF"/>
                </a:solidFill>
                <a:latin typeface="Arial"/>
                <a:cs typeface="Arial"/>
              </a:rPr>
              <a:t>indicará</a:t>
            </a:r>
            <a:r>
              <a:rPr sz="1600" b="1" spc="15" dirty="0">
                <a:solidFill>
                  <a:srgbClr val="FFFFFF"/>
                </a:solidFill>
                <a:latin typeface="Arial"/>
                <a:cs typeface="Arial"/>
              </a:rPr>
              <a:t> </a:t>
            </a:r>
            <a:r>
              <a:rPr sz="1600" b="1" spc="-50" dirty="0">
                <a:solidFill>
                  <a:srgbClr val="FFFFFF"/>
                </a:solidFill>
                <a:latin typeface="Arial"/>
                <a:cs typeface="Arial"/>
              </a:rPr>
              <a:t>a</a:t>
            </a:r>
            <a:endParaRPr sz="1600">
              <a:latin typeface="Arial"/>
              <a:cs typeface="Arial"/>
            </a:endParaRPr>
          </a:p>
          <a:p>
            <a:pPr marL="12700">
              <a:lnSpc>
                <a:spcPts val="1789"/>
              </a:lnSpc>
            </a:pPr>
            <a:r>
              <a:rPr sz="1600" b="1" dirty="0">
                <a:solidFill>
                  <a:srgbClr val="FFFFFF"/>
                </a:solidFill>
                <a:latin typeface="Arial"/>
                <a:cs typeface="Arial"/>
              </a:rPr>
              <a:t>la</a:t>
            </a:r>
            <a:r>
              <a:rPr sz="1600" b="1" spc="-25" dirty="0">
                <a:solidFill>
                  <a:srgbClr val="FFFFFF"/>
                </a:solidFill>
                <a:latin typeface="Arial"/>
                <a:cs typeface="Arial"/>
              </a:rPr>
              <a:t> </a:t>
            </a:r>
            <a:r>
              <a:rPr sz="1600" b="1" dirty="0">
                <a:solidFill>
                  <a:srgbClr val="FFFFFF"/>
                </a:solidFill>
                <a:latin typeface="Arial"/>
                <a:cs typeface="Arial"/>
              </a:rPr>
              <a:t>persona</a:t>
            </a:r>
            <a:r>
              <a:rPr sz="1600" b="1" spc="-20" dirty="0">
                <a:solidFill>
                  <a:srgbClr val="FFFFFF"/>
                </a:solidFill>
                <a:latin typeface="Arial"/>
                <a:cs typeface="Arial"/>
              </a:rPr>
              <a:t> </a:t>
            </a:r>
            <a:r>
              <a:rPr sz="1600" b="1" dirty="0">
                <a:solidFill>
                  <a:srgbClr val="FFFFFF"/>
                </a:solidFill>
                <a:latin typeface="Arial"/>
                <a:cs typeface="Arial"/>
              </a:rPr>
              <a:t>funcionaria de</a:t>
            </a:r>
            <a:r>
              <a:rPr sz="1600" b="1" spc="-40" dirty="0">
                <a:solidFill>
                  <a:srgbClr val="FFFFFF"/>
                </a:solidFill>
                <a:latin typeface="Arial"/>
                <a:cs typeface="Arial"/>
              </a:rPr>
              <a:t> </a:t>
            </a:r>
            <a:r>
              <a:rPr sz="1600" b="1" dirty="0">
                <a:solidFill>
                  <a:srgbClr val="FFFFFF"/>
                </a:solidFill>
                <a:latin typeface="Arial"/>
                <a:cs typeface="Arial"/>
              </a:rPr>
              <a:t>casilla</a:t>
            </a:r>
            <a:r>
              <a:rPr sz="1600" b="1" spc="5" dirty="0">
                <a:solidFill>
                  <a:srgbClr val="FFFFFF"/>
                </a:solidFill>
                <a:latin typeface="Arial"/>
                <a:cs typeface="Arial"/>
              </a:rPr>
              <a:t> </a:t>
            </a:r>
            <a:r>
              <a:rPr sz="1600" b="1" dirty="0">
                <a:solidFill>
                  <a:srgbClr val="FFFFFF"/>
                </a:solidFill>
                <a:latin typeface="Arial"/>
                <a:cs typeface="Arial"/>
              </a:rPr>
              <a:t>el</a:t>
            </a:r>
            <a:r>
              <a:rPr sz="1600" b="1" spc="-20" dirty="0">
                <a:solidFill>
                  <a:srgbClr val="FFFFFF"/>
                </a:solidFill>
                <a:latin typeface="Arial"/>
                <a:cs typeface="Arial"/>
              </a:rPr>
              <a:t> </a:t>
            </a:r>
            <a:r>
              <a:rPr sz="1600" b="1" dirty="0">
                <a:solidFill>
                  <a:srgbClr val="FFFFFF"/>
                </a:solidFill>
                <a:latin typeface="Arial"/>
                <a:cs typeface="Arial"/>
              </a:rPr>
              <a:t>punto</a:t>
            </a:r>
            <a:r>
              <a:rPr sz="1600" b="1" spc="-25" dirty="0">
                <a:solidFill>
                  <a:srgbClr val="FFFFFF"/>
                </a:solidFill>
                <a:latin typeface="Arial"/>
                <a:cs typeface="Arial"/>
              </a:rPr>
              <a:t> </a:t>
            </a:r>
            <a:r>
              <a:rPr sz="1600" b="1" dirty="0">
                <a:solidFill>
                  <a:srgbClr val="FFFFFF"/>
                </a:solidFill>
                <a:latin typeface="Arial"/>
                <a:cs typeface="Arial"/>
              </a:rPr>
              <a:t>de</a:t>
            </a:r>
            <a:r>
              <a:rPr sz="1600" b="1" spc="-40" dirty="0">
                <a:solidFill>
                  <a:srgbClr val="FFFFFF"/>
                </a:solidFill>
                <a:latin typeface="Arial"/>
                <a:cs typeface="Arial"/>
              </a:rPr>
              <a:t> </a:t>
            </a:r>
            <a:r>
              <a:rPr sz="1600" b="1" dirty="0">
                <a:solidFill>
                  <a:srgbClr val="FFFFFF"/>
                </a:solidFill>
                <a:latin typeface="Arial"/>
                <a:cs typeface="Arial"/>
              </a:rPr>
              <a:t>recepción</a:t>
            </a:r>
            <a:r>
              <a:rPr sz="1600" b="1" spc="25" dirty="0">
                <a:solidFill>
                  <a:srgbClr val="FFFFFF"/>
                </a:solidFill>
                <a:latin typeface="Arial"/>
                <a:cs typeface="Arial"/>
              </a:rPr>
              <a:t> </a:t>
            </a:r>
            <a:r>
              <a:rPr sz="1600" b="1" spc="-10" dirty="0">
                <a:solidFill>
                  <a:srgbClr val="FFFFFF"/>
                </a:solidFill>
                <a:latin typeface="Arial"/>
                <a:cs typeface="Arial"/>
              </a:rPr>
              <a:t>disponible.</a:t>
            </a:r>
            <a:endParaRPr sz="1600">
              <a:latin typeface="Arial"/>
              <a:cs typeface="Arial"/>
            </a:endParaRPr>
          </a:p>
        </p:txBody>
      </p:sp>
      <p:grpSp>
        <p:nvGrpSpPr>
          <p:cNvPr id="19" name="object 19"/>
          <p:cNvGrpSpPr/>
          <p:nvPr/>
        </p:nvGrpSpPr>
        <p:grpSpPr>
          <a:xfrm>
            <a:off x="175260" y="3502659"/>
            <a:ext cx="8707755" cy="1075055"/>
            <a:chOff x="175260" y="3502659"/>
            <a:chExt cx="8707755" cy="1075055"/>
          </a:xfrm>
        </p:grpSpPr>
        <p:pic>
          <p:nvPicPr>
            <p:cNvPr id="20" name="object 20"/>
            <p:cNvPicPr/>
            <p:nvPr/>
          </p:nvPicPr>
          <p:blipFill>
            <a:blip r:embed="rId9" cstate="print"/>
            <a:stretch>
              <a:fillRect/>
            </a:stretch>
          </p:blipFill>
          <p:spPr>
            <a:xfrm>
              <a:off x="175260" y="3944607"/>
              <a:ext cx="8707374" cy="632726"/>
            </a:xfrm>
            <a:prstGeom prst="rect">
              <a:avLst/>
            </a:prstGeom>
          </p:spPr>
        </p:pic>
        <p:pic>
          <p:nvPicPr>
            <p:cNvPr id="21" name="object 21"/>
            <p:cNvPicPr/>
            <p:nvPr/>
          </p:nvPicPr>
          <p:blipFill>
            <a:blip r:embed="rId11" cstate="print"/>
            <a:stretch>
              <a:fillRect/>
            </a:stretch>
          </p:blipFill>
          <p:spPr>
            <a:xfrm>
              <a:off x="591819" y="3502659"/>
              <a:ext cx="8283194" cy="929894"/>
            </a:xfrm>
            <a:prstGeom prst="rect">
              <a:avLst/>
            </a:prstGeom>
          </p:spPr>
        </p:pic>
      </p:grpSp>
      <p:sp>
        <p:nvSpPr>
          <p:cNvPr id="22" name="object 22"/>
          <p:cNvSpPr txBox="1"/>
          <p:nvPr/>
        </p:nvSpPr>
        <p:spPr>
          <a:xfrm>
            <a:off x="868044" y="3717925"/>
            <a:ext cx="7265670" cy="480059"/>
          </a:xfrm>
          <a:prstGeom prst="rect">
            <a:avLst/>
          </a:prstGeom>
        </p:spPr>
        <p:txBody>
          <a:bodyPr vert="horz" wrap="square" lIns="0" tIns="46990" rIns="0" bIns="0" rtlCol="0">
            <a:spAutoFit/>
          </a:bodyPr>
          <a:lstStyle/>
          <a:p>
            <a:pPr marL="12700" marR="5080">
              <a:lnSpc>
                <a:spcPts val="1660"/>
              </a:lnSpc>
              <a:spcBef>
                <a:spcPts val="370"/>
              </a:spcBef>
            </a:pPr>
            <a:r>
              <a:rPr sz="1600" b="1" spc="-85" dirty="0">
                <a:solidFill>
                  <a:srgbClr val="FFFFFF"/>
                </a:solidFill>
                <a:latin typeface="Verdana"/>
                <a:cs typeface="Verdana"/>
              </a:rPr>
              <a:t>3</a:t>
            </a:r>
            <a:r>
              <a:rPr sz="1600" b="1" spc="-85" dirty="0">
                <a:solidFill>
                  <a:srgbClr val="FFFFFF"/>
                </a:solidFill>
                <a:latin typeface="Arial"/>
                <a:cs typeface="Arial"/>
              </a:rPr>
              <a:t>.-</a:t>
            </a:r>
            <a:r>
              <a:rPr sz="1600" b="1" spc="-30" dirty="0">
                <a:solidFill>
                  <a:srgbClr val="FFFFFF"/>
                </a:solidFill>
                <a:latin typeface="Arial"/>
                <a:cs typeface="Arial"/>
              </a:rPr>
              <a:t> </a:t>
            </a:r>
            <a:r>
              <a:rPr sz="1600" b="1" dirty="0">
                <a:solidFill>
                  <a:srgbClr val="FFFFFF"/>
                </a:solidFill>
                <a:latin typeface="Arial"/>
                <a:cs typeface="Arial"/>
              </a:rPr>
              <a:t>La</a:t>
            </a:r>
            <a:r>
              <a:rPr sz="1600" b="1" spc="-20" dirty="0">
                <a:solidFill>
                  <a:srgbClr val="FFFFFF"/>
                </a:solidFill>
                <a:latin typeface="Arial"/>
                <a:cs typeface="Arial"/>
              </a:rPr>
              <a:t> </a:t>
            </a:r>
            <a:r>
              <a:rPr sz="1600" b="1" dirty="0">
                <a:solidFill>
                  <a:srgbClr val="FFFFFF"/>
                </a:solidFill>
                <a:latin typeface="Arial"/>
                <a:cs typeface="Arial"/>
              </a:rPr>
              <a:t>o</a:t>
            </a:r>
            <a:r>
              <a:rPr sz="1600" b="1" spc="-25" dirty="0">
                <a:solidFill>
                  <a:srgbClr val="FFFFFF"/>
                </a:solidFill>
                <a:latin typeface="Arial"/>
                <a:cs typeface="Arial"/>
              </a:rPr>
              <a:t> </a:t>
            </a:r>
            <a:r>
              <a:rPr sz="1600" b="1" dirty="0">
                <a:solidFill>
                  <a:srgbClr val="FFFFFF"/>
                </a:solidFill>
                <a:latin typeface="Arial"/>
                <a:cs typeface="Arial"/>
              </a:rPr>
              <a:t>el</a:t>
            </a:r>
            <a:r>
              <a:rPr sz="1600" b="1" spc="-20" dirty="0">
                <a:solidFill>
                  <a:srgbClr val="FFFFFF"/>
                </a:solidFill>
                <a:latin typeface="Arial"/>
                <a:cs typeface="Arial"/>
              </a:rPr>
              <a:t> </a:t>
            </a:r>
            <a:r>
              <a:rPr sz="1600" b="1" dirty="0">
                <a:solidFill>
                  <a:srgbClr val="FFFFFF"/>
                </a:solidFill>
                <a:latin typeface="Arial"/>
                <a:cs typeface="Arial"/>
              </a:rPr>
              <a:t>auxiliar de</a:t>
            </a:r>
            <a:r>
              <a:rPr sz="1600" b="1" spc="-20" dirty="0">
                <a:solidFill>
                  <a:srgbClr val="FFFFFF"/>
                </a:solidFill>
                <a:latin typeface="Arial"/>
                <a:cs typeface="Arial"/>
              </a:rPr>
              <a:t> </a:t>
            </a:r>
            <a:r>
              <a:rPr sz="1600" b="1" dirty="0">
                <a:solidFill>
                  <a:srgbClr val="FFFFFF"/>
                </a:solidFill>
                <a:latin typeface="Arial"/>
                <a:cs typeface="Arial"/>
              </a:rPr>
              <a:t>recepción</a:t>
            </a:r>
            <a:r>
              <a:rPr sz="1600" b="1" spc="5" dirty="0">
                <a:solidFill>
                  <a:srgbClr val="FFFFFF"/>
                </a:solidFill>
                <a:latin typeface="Arial"/>
                <a:cs typeface="Arial"/>
              </a:rPr>
              <a:t> </a:t>
            </a:r>
            <a:r>
              <a:rPr sz="1600" b="1" dirty="0">
                <a:solidFill>
                  <a:srgbClr val="FFFFFF"/>
                </a:solidFill>
                <a:latin typeface="Arial"/>
                <a:cs typeface="Arial"/>
              </a:rPr>
              <a:t>autorizado</a:t>
            </a:r>
            <a:r>
              <a:rPr sz="1600" b="1" spc="-25" dirty="0">
                <a:solidFill>
                  <a:srgbClr val="FFFFFF"/>
                </a:solidFill>
                <a:latin typeface="Arial"/>
                <a:cs typeface="Arial"/>
              </a:rPr>
              <a:t> </a:t>
            </a:r>
            <a:r>
              <a:rPr sz="1600" b="1" dirty="0">
                <a:solidFill>
                  <a:srgbClr val="FFFFFF"/>
                </a:solidFill>
                <a:latin typeface="Arial"/>
                <a:cs typeface="Arial"/>
              </a:rPr>
              <a:t>extenderá</a:t>
            </a:r>
            <a:r>
              <a:rPr sz="1600" b="1" spc="20" dirty="0">
                <a:solidFill>
                  <a:srgbClr val="FFFFFF"/>
                </a:solidFill>
                <a:latin typeface="Arial"/>
                <a:cs typeface="Arial"/>
              </a:rPr>
              <a:t> </a:t>
            </a:r>
            <a:r>
              <a:rPr sz="1600" b="1" dirty="0">
                <a:solidFill>
                  <a:srgbClr val="FFFFFF"/>
                </a:solidFill>
                <a:latin typeface="Arial"/>
                <a:cs typeface="Arial"/>
              </a:rPr>
              <a:t>el</a:t>
            </a:r>
            <a:r>
              <a:rPr sz="1600" b="1" spc="-25" dirty="0">
                <a:solidFill>
                  <a:srgbClr val="FFFFFF"/>
                </a:solidFill>
                <a:latin typeface="Arial"/>
                <a:cs typeface="Arial"/>
              </a:rPr>
              <a:t> </a:t>
            </a:r>
            <a:r>
              <a:rPr sz="1600" b="1" dirty="0">
                <a:solidFill>
                  <a:srgbClr val="FFFFFF"/>
                </a:solidFill>
                <a:latin typeface="Arial"/>
                <a:cs typeface="Arial"/>
              </a:rPr>
              <a:t>recibo</a:t>
            </a:r>
            <a:r>
              <a:rPr sz="1600" b="1" spc="-10" dirty="0">
                <a:solidFill>
                  <a:srgbClr val="FFFFFF"/>
                </a:solidFill>
                <a:latin typeface="Arial"/>
                <a:cs typeface="Arial"/>
              </a:rPr>
              <a:t> </a:t>
            </a:r>
            <a:r>
              <a:rPr sz="1600" b="1" dirty="0">
                <a:solidFill>
                  <a:srgbClr val="FFFFFF"/>
                </a:solidFill>
                <a:latin typeface="Arial"/>
                <a:cs typeface="Arial"/>
              </a:rPr>
              <a:t>en</a:t>
            </a:r>
            <a:r>
              <a:rPr sz="1600" b="1" spc="-10" dirty="0">
                <a:solidFill>
                  <a:srgbClr val="FFFFFF"/>
                </a:solidFill>
                <a:latin typeface="Arial"/>
                <a:cs typeface="Arial"/>
              </a:rPr>
              <a:t> </a:t>
            </a:r>
            <a:r>
              <a:rPr sz="1600" b="1" dirty="0">
                <a:solidFill>
                  <a:srgbClr val="FFFFFF"/>
                </a:solidFill>
                <a:latin typeface="Arial"/>
                <a:cs typeface="Arial"/>
              </a:rPr>
              <a:t>el</a:t>
            </a:r>
            <a:r>
              <a:rPr sz="1600" b="1" spc="-25" dirty="0">
                <a:solidFill>
                  <a:srgbClr val="FFFFFF"/>
                </a:solidFill>
                <a:latin typeface="Arial"/>
                <a:cs typeface="Arial"/>
              </a:rPr>
              <a:t> </a:t>
            </a:r>
            <a:r>
              <a:rPr sz="1600" b="1" dirty="0">
                <a:solidFill>
                  <a:srgbClr val="FFFFFF"/>
                </a:solidFill>
                <a:latin typeface="Arial"/>
                <a:cs typeface="Arial"/>
              </a:rPr>
              <a:t>que</a:t>
            </a:r>
            <a:r>
              <a:rPr sz="1600" b="1" spc="-35" dirty="0">
                <a:solidFill>
                  <a:srgbClr val="FFFFFF"/>
                </a:solidFill>
                <a:latin typeface="Arial"/>
                <a:cs typeface="Arial"/>
              </a:rPr>
              <a:t> </a:t>
            </a:r>
            <a:r>
              <a:rPr sz="1600" b="1" spc="-25" dirty="0">
                <a:solidFill>
                  <a:srgbClr val="FFFFFF"/>
                </a:solidFill>
                <a:latin typeface="Arial"/>
                <a:cs typeface="Arial"/>
              </a:rPr>
              <a:t>se </a:t>
            </a:r>
            <a:r>
              <a:rPr sz="1600" b="1" dirty="0">
                <a:solidFill>
                  <a:srgbClr val="FFFFFF"/>
                </a:solidFill>
                <a:latin typeface="Arial"/>
                <a:cs typeface="Arial"/>
              </a:rPr>
              <a:t>harán</a:t>
            </a:r>
            <a:r>
              <a:rPr sz="1600" b="1" spc="-15" dirty="0">
                <a:solidFill>
                  <a:srgbClr val="FFFFFF"/>
                </a:solidFill>
                <a:latin typeface="Arial"/>
                <a:cs typeface="Arial"/>
              </a:rPr>
              <a:t> </a:t>
            </a:r>
            <a:r>
              <a:rPr sz="1600" b="1" dirty="0">
                <a:solidFill>
                  <a:srgbClr val="FFFFFF"/>
                </a:solidFill>
                <a:latin typeface="Arial"/>
                <a:cs typeface="Arial"/>
              </a:rPr>
              <a:t>constar</a:t>
            </a:r>
            <a:r>
              <a:rPr sz="1600" b="1" spc="-15" dirty="0">
                <a:solidFill>
                  <a:srgbClr val="FFFFFF"/>
                </a:solidFill>
                <a:latin typeface="Arial"/>
                <a:cs typeface="Arial"/>
              </a:rPr>
              <a:t> </a:t>
            </a:r>
            <a:r>
              <a:rPr sz="1600" b="1" dirty="0">
                <a:solidFill>
                  <a:srgbClr val="FFFFFF"/>
                </a:solidFill>
                <a:latin typeface="Arial"/>
                <a:cs typeface="Arial"/>
              </a:rPr>
              <a:t>las</a:t>
            </a:r>
            <a:r>
              <a:rPr sz="1600" b="1" spc="-5" dirty="0">
                <a:solidFill>
                  <a:srgbClr val="FFFFFF"/>
                </a:solidFill>
                <a:latin typeface="Arial"/>
                <a:cs typeface="Arial"/>
              </a:rPr>
              <a:t> </a:t>
            </a:r>
            <a:r>
              <a:rPr sz="1600" b="1" dirty="0">
                <a:solidFill>
                  <a:srgbClr val="FFFFFF"/>
                </a:solidFill>
                <a:latin typeface="Arial"/>
                <a:cs typeface="Arial"/>
              </a:rPr>
              <a:t>condiciones</a:t>
            </a:r>
            <a:r>
              <a:rPr sz="1600" b="1" spc="-5" dirty="0">
                <a:solidFill>
                  <a:srgbClr val="FFFFFF"/>
                </a:solidFill>
                <a:latin typeface="Arial"/>
                <a:cs typeface="Arial"/>
              </a:rPr>
              <a:t> </a:t>
            </a:r>
            <a:r>
              <a:rPr sz="1600" b="1" dirty="0">
                <a:solidFill>
                  <a:srgbClr val="FFFFFF"/>
                </a:solidFill>
                <a:latin typeface="Arial"/>
                <a:cs typeface="Arial"/>
              </a:rPr>
              <a:t>en</a:t>
            </a:r>
            <a:r>
              <a:rPr sz="1600" b="1" spc="-25" dirty="0">
                <a:solidFill>
                  <a:srgbClr val="FFFFFF"/>
                </a:solidFill>
                <a:latin typeface="Arial"/>
                <a:cs typeface="Arial"/>
              </a:rPr>
              <a:t> </a:t>
            </a:r>
            <a:r>
              <a:rPr sz="1600" b="1" dirty="0">
                <a:solidFill>
                  <a:srgbClr val="FFFFFF"/>
                </a:solidFill>
                <a:latin typeface="Arial"/>
                <a:cs typeface="Arial"/>
              </a:rPr>
              <a:t>que</a:t>
            </a:r>
            <a:r>
              <a:rPr sz="1600" b="1" spc="-20" dirty="0">
                <a:solidFill>
                  <a:srgbClr val="FFFFFF"/>
                </a:solidFill>
                <a:latin typeface="Arial"/>
                <a:cs typeface="Arial"/>
              </a:rPr>
              <a:t> </a:t>
            </a:r>
            <a:r>
              <a:rPr sz="1600" b="1" dirty="0">
                <a:solidFill>
                  <a:srgbClr val="FFFFFF"/>
                </a:solidFill>
                <a:latin typeface="Arial"/>
                <a:cs typeface="Arial"/>
              </a:rPr>
              <a:t>se</a:t>
            </a:r>
            <a:r>
              <a:rPr sz="1600" b="1" spc="-20" dirty="0">
                <a:solidFill>
                  <a:srgbClr val="FFFFFF"/>
                </a:solidFill>
                <a:latin typeface="Arial"/>
                <a:cs typeface="Arial"/>
              </a:rPr>
              <a:t> </a:t>
            </a:r>
            <a:r>
              <a:rPr sz="1600" b="1" dirty="0">
                <a:solidFill>
                  <a:srgbClr val="FFFFFF"/>
                </a:solidFill>
                <a:latin typeface="Arial"/>
                <a:cs typeface="Arial"/>
              </a:rPr>
              <a:t>recibe</a:t>
            </a:r>
            <a:r>
              <a:rPr sz="1600" b="1" spc="-10" dirty="0">
                <a:solidFill>
                  <a:srgbClr val="FFFFFF"/>
                </a:solidFill>
                <a:latin typeface="Arial"/>
                <a:cs typeface="Arial"/>
              </a:rPr>
              <a:t> </a:t>
            </a:r>
            <a:r>
              <a:rPr sz="1600" b="1" dirty="0">
                <a:solidFill>
                  <a:srgbClr val="FFFFFF"/>
                </a:solidFill>
                <a:latin typeface="Arial"/>
                <a:cs typeface="Arial"/>
              </a:rPr>
              <a:t>el</a:t>
            </a:r>
            <a:r>
              <a:rPr sz="1600" b="1" spc="-20" dirty="0">
                <a:solidFill>
                  <a:srgbClr val="FFFFFF"/>
                </a:solidFill>
                <a:latin typeface="Arial"/>
                <a:cs typeface="Arial"/>
              </a:rPr>
              <a:t> </a:t>
            </a:r>
            <a:r>
              <a:rPr sz="1600" b="1" dirty="0">
                <a:solidFill>
                  <a:srgbClr val="FFFFFF"/>
                </a:solidFill>
                <a:latin typeface="Arial"/>
                <a:cs typeface="Arial"/>
              </a:rPr>
              <a:t>paquete</a:t>
            </a:r>
            <a:r>
              <a:rPr sz="1600" b="1" spc="-20" dirty="0">
                <a:solidFill>
                  <a:srgbClr val="FFFFFF"/>
                </a:solidFill>
                <a:latin typeface="Arial"/>
                <a:cs typeface="Arial"/>
              </a:rPr>
              <a:t> </a:t>
            </a:r>
            <a:r>
              <a:rPr sz="1600" b="1" spc="-10" dirty="0">
                <a:solidFill>
                  <a:srgbClr val="FFFFFF"/>
                </a:solidFill>
                <a:latin typeface="Arial"/>
                <a:cs typeface="Arial"/>
              </a:rPr>
              <a:t>electoral.</a:t>
            </a:r>
            <a:endParaRPr sz="1600">
              <a:latin typeface="Arial"/>
              <a:cs typeface="Arial"/>
            </a:endParaRPr>
          </a:p>
        </p:txBody>
      </p:sp>
      <p:grpSp>
        <p:nvGrpSpPr>
          <p:cNvPr id="23" name="object 23"/>
          <p:cNvGrpSpPr/>
          <p:nvPr/>
        </p:nvGrpSpPr>
        <p:grpSpPr>
          <a:xfrm>
            <a:off x="175260" y="4785359"/>
            <a:ext cx="8707755" cy="1374775"/>
            <a:chOff x="175260" y="4785359"/>
            <a:chExt cx="8707755" cy="1374775"/>
          </a:xfrm>
        </p:grpSpPr>
        <p:pic>
          <p:nvPicPr>
            <p:cNvPr id="24" name="object 24"/>
            <p:cNvPicPr/>
            <p:nvPr/>
          </p:nvPicPr>
          <p:blipFill>
            <a:blip r:embed="rId9" cstate="print"/>
            <a:stretch>
              <a:fillRect/>
            </a:stretch>
          </p:blipFill>
          <p:spPr>
            <a:xfrm>
              <a:off x="175260" y="5524499"/>
              <a:ext cx="8707374" cy="635266"/>
            </a:xfrm>
            <a:prstGeom prst="rect">
              <a:avLst/>
            </a:prstGeom>
          </p:spPr>
        </p:pic>
        <p:pic>
          <p:nvPicPr>
            <p:cNvPr id="25" name="object 25"/>
            <p:cNvPicPr/>
            <p:nvPr/>
          </p:nvPicPr>
          <p:blipFill>
            <a:blip r:embed="rId12" cstate="print"/>
            <a:stretch>
              <a:fillRect/>
            </a:stretch>
          </p:blipFill>
          <p:spPr>
            <a:xfrm>
              <a:off x="571500" y="4785359"/>
              <a:ext cx="8300974" cy="1229626"/>
            </a:xfrm>
            <a:prstGeom prst="rect">
              <a:avLst/>
            </a:prstGeom>
          </p:spPr>
        </p:pic>
      </p:grpSp>
      <p:sp>
        <p:nvSpPr>
          <p:cNvPr id="26" name="object 26"/>
          <p:cNvSpPr txBox="1"/>
          <p:nvPr/>
        </p:nvSpPr>
        <p:spPr>
          <a:xfrm>
            <a:off x="863282" y="4939665"/>
            <a:ext cx="7383145" cy="902335"/>
          </a:xfrm>
          <a:prstGeom prst="rect">
            <a:avLst/>
          </a:prstGeom>
        </p:spPr>
        <p:txBody>
          <a:bodyPr vert="horz" wrap="square" lIns="0" tIns="45719" rIns="0" bIns="0" rtlCol="0">
            <a:spAutoFit/>
          </a:bodyPr>
          <a:lstStyle/>
          <a:p>
            <a:pPr marL="12700" marR="5080">
              <a:lnSpc>
                <a:spcPct val="86500"/>
              </a:lnSpc>
              <a:spcBef>
                <a:spcPts val="359"/>
              </a:spcBef>
            </a:pPr>
            <a:r>
              <a:rPr sz="1600" b="1" spc="-85" dirty="0">
                <a:solidFill>
                  <a:srgbClr val="FFFFFF"/>
                </a:solidFill>
                <a:latin typeface="Verdana"/>
                <a:cs typeface="Verdana"/>
              </a:rPr>
              <a:t>4</a:t>
            </a:r>
            <a:r>
              <a:rPr sz="1600" b="1" spc="-85" dirty="0">
                <a:solidFill>
                  <a:srgbClr val="FFFFFF"/>
                </a:solidFill>
                <a:latin typeface="Arial"/>
                <a:cs typeface="Arial"/>
              </a:rPr>
              <a:t>.-</a:t>
            </a:r>
            <a:r>
              <a:rPr sz="1600" b="1" spc="-30" dirty="0">
                <a:solidFill>
                  <a:srgbClr val="FFFFFF"/>
                </a:solidFill>
                <a:latin typeface="Arial"/>
                <a:cs typeface="Arial"/>
              </a:rPr>
              <a:t> </a:t>
            </a:r>
            <a:r>
              <a:rPr sz="1600" b="1" dirty="0">
                <a:solidFill>
                  <a:srgbClr val="FFFFFF"/>
                </a:solidFill>
                <a:latin typeface="Arial"/>
                <a:cs typeface="Arial"/>
              </a:rPr>
              <a:t>Una</a:t>
            </a:r>
            <a:r>
              <a:rPr sz="1600" b="1" spc="-55" dirty="0">
                <a:solidFill>
                  <a:srgbClr val="FFFFFF"/>
                </a:solidFill>
                <a:latin typeface="Arial"/>
                <a:cs typeface="Arial"/>
              </a:rPr>
              <a:t> </a:t>
            </a:r>
            <a:r>
              <a:rPr sz="1600" b="1" dirty="0">
                <a:solidFill>
                  <a:srgbClr val="FFFFFF"/>
                </a:solidFill>
                <a:latin typeface="Arial"/>
                <a:cs typeface="Arial"/>
              </a:rPr>
              <a:t>vez</a:t>
            </a:r>
            <a:r>
              <a:rPr sz="1600" b="1" spc="10" dirty="0">
                <a:solidFill>
                  <a:srgbClr val="FFFFFF"/>
                </a:solidFill>
                <a:latin typeface="Arial"/>
                <a:cs typeface="Arial"/>
              </a:rPr>
              <a:t> </a:t>
            </a:r>
            <a:r>
              <a:rPr sz="1600" b="1" dirty="0">
                <a:solidFill>
                  <a:srgbClr val="FFFFFF"/>
                </a:solidFill>
                <a:latin typeface="Arial"/>
                <a:cs typeface="Arial"/>
              </a:rPr>
              <a:t>extendido</a:t>
            </a:r>
            <a:r>
              <a:rPr sz="1600" b="1" spc="-25" dirty="0">
                <a:solidFill>
                  <a:srgbClr val="FFFFFF"/>
                </a:solidFill>
                <a:latin typeface="Arial"/>
                <a:cs typeface="Arial"/>
              </a:rPr>
              <a:t> </a:t>
            </a:r>
            <a:r>
              <a:rPr sz="1600" b="1" dirty="0">
                <a:solidFill>
                  <a:srgbClr val="FFFFFF"/>
                </a:solidFill>
                <a:latin typeface="Arial"/>
                <a:cs typeface="Arial"/>
              </a:rPr>
              <a:t>el</a:t>
            </a:r>
            <a:r>
              <a:rPr sz="1600" b="1" spc="-30" dirty="0">
                <a:solidFill>
                  <a:srgbClr val="FFFFFF"/>
                </a:solidFill>
                <a:latin typeface="Arial"/>
                <a:cs typeface="Arial"/>
              </a:rPr>
              <a:t> </a:t>
            </a:r>
            <a:r>
              <a:rPr sz="1600" b="1" dirty="0">
                <a:solidFill>
                  <a:srgbClr val="FFFFFF"/>
                </a:solidFill>
                <a:latin typeface="Arial"/>
                <a:cs typeface="Arial"/>
              </a:rPr>
              <a:t>recibo</a:t>
            </a:r>
            <a:r>
              <a:rPr sz="1600" b="1" spc="-30" dirty="0">
                <a:solidFill>
                  <a:srgbClr val="FFFFFF"/>
                </a:solidFill>
                <a:latin typeface="Arial"/>
                <a:cs typeface="Arial"/>
              </a:rPr>
              <a:t> </a:t>
            </a:r>
            <a:r>
              <a:rPr sz="1600" b="1" dirty="0">
                <a:solidFill>
                  <a:srgbClr val="FFFFFF"/>
                </a:solidFill>
                <a:latin typeface="Arial"/>
                <a:cs typeface="Arial"/>
              </a:rPr>
              <a:t>la</a:t>
            </a:r>
            <a:r>
              <a:rPr sz="1600" b="1" spc="-35" dirty="0">
                <a:solidFill>
                  <a:srgbClr val="FFFFFF"/>
                </a:solidFill>
                <a:latin typeface="Arial"/>
                <a:cs typeface="Arial"/>
              </a:rPr>
              <a:t> </a:t>
            </a:r>
            <a:r>
              <a:rPr sz="1600" b="1" dirty="0">
                <a:solidFill>
                  <a:srgbClr val="FFFFFF"/>
                </a:solidFill>
                <a:latin typeface="Arial"/>
                <a:cs typeface="Arial"/>
              </a:rPr>
              <a:t>o</a:t>
            </a:r>
            <a:r>
              <a:rPr sz="1600" b="1" spc="-35" dirty="0">
                <a:solidFill>
                  <a:srgbClr val="FFFFFF"/>
                </a:solidFill>
                <a:latin typeface="Arial"/>
                <a:cs typeface="Arial"/>
              </a:rPr>
              <a:t> </a:t>
            </a:r>
            <a:r>
              <a:rPr sz="1600" b="1" dirty="0">
                <a:solidFill>
                  <a:srgbClr val="FFFFFF"/>
                </a:solidFill>
                <a:latin typeface="Arial"/>
                <a:cs typeface="Arial"/>
              </a:rPr>
              <a:t>el</a:t>
            </a:r>
            <a:r>
              <a:rPr sz="1600" b="1" spc="-85" dirty="0">
                <a:solidFill>
                  <a:srgbClr val="FFFFFF"/>
                </a:solidFill>
                <a:latin typeface="Arial"/>
                <a:cs typeface="Arial"/>
              </a:rPr>
              <a:t> </a:t>
            </a:r>
            <a:r>
              <a:rPr sz="1600" b="1" dirty="0">
                <a:solidFill>
                  <a:srgbClr val="FFFFFF"/>
                </a:solidFill>
                <a:latin typeface="Arial"/>
                <a:cs typeface="Arial"/>
              </a:rPr>
              <a:t>Auxiliar</a:t>
            </a:r>
            <a:r>
              <a:rPr sz="1600" b="1" spc="50" dirty="0">
                <a:solidFill>
                  <a:srgbClr val="FFFFFF"/>
                </a:solidFill>
                <a:latin typeface="Arial"/>
                <a:cs typeface="Arial"/>
              </a:rPr>
              <a:t> </a:t>
            </a:r>
            <a:r>
              <a:rPr sz="1600" b="1" dirty="0">
                <a:solidFill>
                  <a:srgbClr val="FFFFFF"/>
                </a:solidFill>
                <a:latin typeface="Arial"/>
                <a:cs typeface="Arial"/>
              </a:rPr>
              <a:t>de</a:t>
            </a:r>
            <a:r>
              <a:rPr sz="1600" b="1" spc="-45" dirty="0">
                <a:solidFill>
                  <a:srgbClr val="FFFFFF"/>
                </a:solidFill>
                <a:latin typeface="Arial"/>
                <a:cs typeface="Arial"/>
              </a:rPr>
              <a:t> </a:t>
            </a:r>
            <a:r>
              <a:rPr sz="1600" b="1" dirty="0">
                <a:solidFill>
                  <a:srgbClr val="FFFFFF"/>
                </a:solidFill>
                <a:latin typeface="Arial"/>
                <a:cs typeface="Arial"/>
              </a:rPr>
              <a:t>traslado</a:t>
            </a:r>
            <a:r>
              <a:rPr sz="1600" b="1" spc="-5" dirty="0">
                <a:solidFill>
                  <a:srgbClr val="FFFFFF"/>
                </a:solidFill>
                <a:latin typeface="Arial"/>
                <a:cs typeface="Arial"/>
              </a:rPr>
              <a:t> </a:t>
            </a:r>
            <a:r>
              <a:rPr sz="1600" b="1" dirty="0">
                <a:solidFill>
                  <a:srgbClr val="FFFFFF"/>
                </a:solidFill>
                <a:latin typeface="Arial"/>
                <a:cs typeface="Arial"/>
              </a:rPr>
              <a:t>llevará el</a:t>
            </a:r>
            <a:r>
              <a:rPr sz="1600" b="1" spc="-30" dirty="0">
                <a:solidFill>
                  <a:srgbClr val="FFFFFF"/>
                </a:solidFill>
                <a:latin typeface="Arial"/>
                <a:cs typeface="Arial"/>
              </a:rPr>
              <a:t> </a:t>
            </a:r>
            <a:r>
              <a:rPr sz="1600" b="1" spc="-10" dirty="0">
                <a:solidFill>
                  <a:srgbClr val="FFFFFF"/>
                </a:solidFill>
                <a:latin typeface="Arial"/>
                <a:cs typeface="Arial"/>
              </a:rPr>
              <a:t>paquete </a:t>
            </a:r>
            <a:r>
              <a:rPr sz="1600" b="1" dirty="0">
                <a:solidFill>
                  <a:srgbClr val="FFFFFF"/>
                </a:solidFill>
                <a:latin typeface="Arial"/>
                <a:cs typeface="Arial"/>
              </a:rPr>
              <a:t>electoral a</a:t>
            </a:r>
            <a:r>
              <a:rPr sz="1600" b="1" spc="-20" dirty="0">
                <a:solidFill>
                  <a:srgbClr val="FFFFFF"/>
                </a:solidFill>
                <a:latin typeface="Arial"/>
                <a:cs typeface="Arial"/>
              </a:rPr>
              <a:t> </a:t>
            </a:r>
            <a:r>
              <a:rPr sz="1600" b="1" dirty="0">
                <a:solidFill>
                  <a:srgbClr val="FFFFFF"/>
                </a:solidFill>
                <a:latin typeface="Arial"/>
                <a:cs typeface="Arial"/>
              </a:rPr>
              <a:t>la</a:t>
            </a:r>
            <a:r>
              <a:rPr sz="1600" b="1" spc="-25" dirty="0">
                <a:solidFill>
                  <a:srgbClr val="FFFFFF"/>
                </a:solidFill>
                <a:latin typeface="Arial"/>
                <a:cs typeface="Arial"/>
              </a:rPr>
              <a:t> </a:t>
            </a:r>
            <a:r>
              <a:rPr sz="1600" b="1" dirty="0">
                <a:solidFill>
                  <a:srgbClr val="FFFFFF"/>
                </a:solidFill>
                <a:latin typeface="Arial"/>
                <a:cs typeface="Arial"/>
              </a:rPr>
              <a:t>sala</a:t>
            </a:r>
            <a:r>
              <a:rPr sz="1600" b="1" spc="-10" dirty="0">
                <a:solidFill>
                  <a:srgbClr val="FFFFFF"/>
                </a:solidFill>
                <a:latin typeface="Arial"/>
                <a:cs typeface="Arial"/>
              </a:rPr>
              <a:t> </a:t>
            </a:r>
            <a:r>
              <a:rPr sz="1600" b="1" dirty="0">
                <a:solidFill>
                  <a:srgbClr val="FFFFFF"/>
                </a:solidFill>
                <a:latin typeface="Arial"/>
                <a:cs typeface="Arial"/>
              </a:rPr>
              <a:t>del</a:t>
            </a:r>
            <a:r>
              <a:rPr sz="1600" b="1" spc="-15" dirty="0">
                <a:solidFill>
                  <a:srgbClr val="FFFFFF"/>
                </a:solidFill>
                <a:latin typeface="Arial"/>
                <a:cs typeface="Arial"/>
              </a:rPr>
              <a:t> </a:t>
            </a:r>
            <a:r>
              <a:rPr sz="1600" b="1" dirty="0">
                <a:solidFill>
                  <a:srgbClr val="FFFFFF"/>
                </a:solidFill>
                <a:latin typeface="Arial"/>
                <a:cs typeface="Arial"/>
              </a:rPr>
              <a:t>CED,</a:t>
            </a:r>
            <a:r>
              <a:rPr sz="1600" b="1" spc="-35" dirty="0">
                <a:solidFill>
                  <a:srgbClr val="FFFFFF"/>
                </a:solidFill>
                <a:latin typeface="Arial"/>
                <a:cs typeface="Arial"/>
              </a:rPr>
              <a:t> </a:t>
            </a:r>
            <a:r>
              <a:rPr sz="1600" b="1" dirty="0">
                <a:solidFill>
                  <a:srgbClr val="FFFFFF"/>
                </a:solidFill>
                <a:latin typeface="Arial"/>
                <a:cs typeface="Arial"/>
              </a:rPr>
              <a:t>para</a:t>
            </a:r>
            <a:r>
              <a:rPr sz="1600" b="1" spc="-25" dirty="0">
                <a:solidFill>
                  <a:srgbClr val="FFFFFF"/>
                </a:solidFill>
                <a:latin typeface="Arial"/>
                <a:cs typeface="Arial"/>
              </a:rPr>
              <a:t> </a:t>
            </a:r>
            <a:r>
              <a:rPr sz="1600" b="1" dirty="0">
                <a:solidFill>
                  <a:srgbClr val="FFFFFF"/>
                </a:solidFill>
                <a:latin typeface="Arial"/>
                <a:cs typeface="Arial"/>
              </a:rPr>
              <a:t>que</a:t>
            </a:r>
            <a:r>
              <a:rPr sz="1600" b="1" spc="-15" dirty="0">
                <a:solidFill>
                  <a:srgbClr val="FFFFFF"/>
                </a:solidFill>
                <a:latin typeface="Arial"/>
                <a:cs typeface="Arial"/>
              </a:rPr>
              <a:t> </a:t>
            </a:r>
            <a:r>
              <a:rPr sz="1600" b="1" dirty="0">
                <a:solidFill>
                  <a:srgbClr val="FFFFFF"/>
                </a:solidFill>
                <a:latin typeface="Arial"/>
                <a:cs typeface="Arial"/>
              </a:rPr>
              <a:t>la</a:t>
            </a:r>
            <a:r>
              <a:rPr sz="1600" b="1" spc="-25" dirty="0">
                <a:solidFill>
                  <a:srgbClr val="FFFFFF"/>
                </a:solidFill>
                <a:latin typeface="Arial"/>
                <a:cs typeface="Arial"/>
              </a:rPr>
              <a:t> </a:t>
            </a:r>
            <a:r>
              <a:rPr sz="1600" b="1" dirty="0">
                <a:solidFill>
                  <a:srgbClr val="FFFFFF"/>
                </a:solidFill>
                <a:latin typeface="Arial"/>
                <a:cs typeface="Arial"/>
              </a:rPr>
              <a:t>o</a:t>
            </a:r>
            <a:r>
              <a:rPr sz="1600" b="1" spc="-25" dirty="0">
                <a:solidFill>
                  <a:srgbClr val="FFFFFF"/>
                </a:solidFill>
                <a:latin typeface="Arial"/>
                <a:cs typeface="Arial"/>
              </a:rPr>
              <a:t> </a:t>
            </a:r>
            <a:r>
              <a:rPr sz="1600" b="1" dirty="0">
                <a:solidFill>
                  <a:srgbClr val="FFFFFF"/>
                </a:solidFill>
                <a:latin typeface="Arial"/>
                <a:cs typeface="Arial"/>
              </a:rPr>
              <a:t>el</a:t>
            </a:r>
            <a:r>
              <a:rPr sz="1600" b="1" spc="-20" dirty="0">
                <a:solidFill>
                  <a:srgbClr val="FFFFFF"/>
                </a:solidFill>
                <a:latin typeface="Arial"/>
                <a:cs typeface="Arial"/>
              </a:rPr>
              <a:t> </a:t>
            </a:r>
            <a:r>
              <a:rPr sz="1600" b="1" dirty="0">
                <a:solidFill>
                  <a:srgbClr val="FFFFFF"/>
                </a:solidFill>
                <a:latin typeface="Arial"/>
                <a:cs typeface="Arial"/>
              </a:rPr>
              <a:t>funcionario</a:t>
            </a:r>
            <a:r>
              <a:rPr sz="1600" b="1" spc="-5" dirty="0">
                <a:solidFill>
                  <a:srgbClr val="FFFFFF"/>
                </a:solidFill>
                <a:latin typeface="Arial"/>
                <a:cs typeface="Arial"/>
              </a:rPr>
              <a:t> </a:t>
            </a:r>
            <a:r>
              <a:rPr sz="1600" b="1" dirty="0">
                <a:solidFill>
                  <a:srgbClr val="FFFFFF"/>
                </a:solidFill>
                <a:latin typeface="Arial"/>
                <a:cs typeface="Arial"/>
              </a:rPr>
              <a:t>responsable</a:t>
            </a:r>
            <a:r>
              <a:rPr sz="1600" b="1" spc="-5" dirty="0">
                <a:solidFill>
                  <a:srgbClr val="FFFFFF"/>
                </a:solidFill>
                <a:latin typeface="Arial"/>
                <a:cs typeface="Arial"/>
              </a:rPr>
              <a:t> </a:t>
            </a:r>
            <a:r>
              <a:rPr sz="1600" b="1" spc="-10" dirty="0">
                <a:solidFill>
                  <a:srgbClr val="FFFFFF"/>
                </a:solidFill>
                <a:latin typeface="Arial"/>
                <a:cs typeface="Arial"/>
              </a:rPr>
              <a:t>extraiga </a:t>
            </a:r>
            <a:r>
              <a:rPr sz="1600" b="1" dirty="0">
                <a:solidFill>
                  <a:srgbClr val="FFFFFF"/>
                </a:solidFill>
                <a:latin typeface="Arial"/>
                <a:cs typeface="Arial"/>
              </a:rPr>
              <a:t>copia</a:t>
            </a:r>
            <a:r>
              <a:rPr sz="1600" b="1" spc="-20" dirty="0">
                <a:solidFill>
                  <a:srgbClr val="FFFFFF"/>
                </a:solidFill>
                <a:latin typeface="Arial"/>
                <a:cs typeface="Arial"/>
              </a:rPr>
              <a:t> </a:t>
            </a:r>
            <a:r>
              <a:rPr sz="1600" b="1" dirty="0">
                <a:solidFill>
                  <a:srgbClr val="FFFFFF"/>
                </a:solidFill>
                <a:latin typeface="Arial"/>
                <a:cs typeface="Arial"/>
              </a:rPr>
              <a:t>de</a:t>
            </a:r>
            <a:r>
              <a:rPr sz="1600" b="1" spc="-15" dirty="0">
                <a:solidFill>
                  <a:srgbClr val="FFFFFF"/>
                </a:solidFill>
                <a:latin typeface="Arial"/>
                <a:cs typeface="Arial"/>
              </a:rPr>
              <a:t> </a:t>
            </a:r>
            <a:r>
              <a:rPr sz="1600" b="1" dirty="0">
                <a:solidFill>
                  <a:srgbClr val="FFFFFF"/>
                </a:solidFill>
                <a:latin typeface="Arial"/>
                <a:cs typeface="Arial"/>
              </a:rPr>
              <a:t>las</a:t>
            </a:r>
            <a:r>
              <a:rPr sz="1600" b="1" spc="-15" dirty="0">
                <a:solidFill>
                  <a:srgbClr val="FFFFFF"/>
                </a:solidFill>
                <a:latin typeface="Arial"/>
                <a:cs typeface="Arial"/>
              </a:rPr>
              <a:t> </a:t>
            </a:r>
            <a:r>
              <a:rPr sz="1600" b="1" dirty="0">
                <a:solidFill>
                  <a:srgbClr val="FFFFFF"/>
                </a:solidFill>
                <a:latin typeface="Arial"/>
                <a:cs typeface="Arial"/>
              </a:rPr>
              <a:t>actas de</a:t>
            </a:r>
            <a:r>
              <a:rPr sz="1600" b="1" spc="-10" dirty="0">
                <a:solidFill>
                  <a:srgbClr val="FFFFFF"/>
                </a:solidFill>
                <a:latin typeface="Arial"/>
                <a:cs typeface="Arial"/>
              </a:rPr>
              <a:t> </a:t>
            </a:r>
            <a:r>
              <a:rPr sz="1600" b="1" dirty="0">
                <a:solidFill>
                  <a:srgbClr val="FFFFFF"/>
                </a:solidFill>
                <a:latin typeface="Arial"/>
                <a:cs typeface="Arial"/>
              </a:rPr>
              <a:t>escrutinio</a:t>
            </a:r>
            <a:r>
              <a:rPr sz="1600" b="1" spc="-5" dirty="0">
                <a:solidFill>
                  <a:srgbClr val="FFFFFF"/>
                </a:solidFill>
                <a:latin typeface="Arial"/>
                <a:cs typeface="Arial"/>
              </a:rPr>
              <a:t> </a:t>
            </a:r>
            <a:r>
              <a:rPr sz="1600" b="1" dirty="0">
                <a:solidFill>
                  <a:srgbClr val="FFFFFF"/>
                </a:solidFill>
                <a:latin typeface="Arial"/>
                <a:cs typeface="Arial"/>
              </a:rPr>
              <a:t>y</a:t>
            </a:r>
            <a:r>
              <a:rPr sz="1600" b="1" spc="-15" dirty="0">
                <a:solidFill>
                  <a:srgbClr val="FFFFFF"/>
                </a:solidFill>
                <a:latin typeface="Arial"/>
                <a:cs typeface="Arial"/>
              </a:rPr>
              <a:t> </a:t>
            </a:r>
            <a:r>
              <a:rPr sz="1600" b="1" dirty="0">
                <a:solidFill>
                  <a:srgbClr val="FFFFFF"/>
                </a:solidFill>
                <a:latin typeface="Arial"/>
                <a:cs typeface="Arial"/>
              </a:rPr>
              <a:t>cómputo</a:t>
            </a:r>
            <a:r>
              <a:rPr sz="1600" b="1" spc="-20" dirty="0">
                <a:solidFill>
                  <a:srgbClr val="FFFFFF"/>
                </a:solidFill>
                <a:latin typeface="Arial"/>
                <a:cs typeface="Arial"/>
              </a:rPr>
              <a:t> </a:t>
            </a:r>
            <a:r>
              <a:rPr sz="1600" b="1" dirty="0">
                <a:solidFill>
                  <a:srgbClr val="FFFFFF"/>
                </a:solidFill>
                <a:latin typeface="Arial"/>
                <a:cs typeface="Arial"/>
              </a:rPr>
              <a:t>de</a:t>
            </a:r>
            <a:r>
              <a:rPr sz="1600" b="1" spc="-10" dirty="0">
                <a:solidFill>
                  <a:srgbClr val="FFFFFF"/>
                </a:solidFill>
                <a:latin typeface="Arial"/>
                <a:cs typeface="Arial"/>
              </a:rPr>
              <a:t> </a:t>
            </a:r>
            <a:r>
              <a:rPr sz="1600" b="1" dirty="0">
                <a:solidFill>
                  <a:srgbClr val="FFFFFF"/>
                </a:solidFill>
                <a:latin typeface="Arial"/>
                <a:cs typeface="Arial"/>
              </a:rPr>
              <a:t>la</a:t>
            </a:r>
            <a:r>
              <a:rPr sz="1600" b="1" spc="-20" dirty="0">
                <a:solidFill>
                  <a:srgbClr val="FFFFFF"/>
                </a:solidFill>
                <a:latin typeface="Arial"/>
                <a:cs typeface="Arial"/>
              </a:rPr>
              <a:t> </a:t>
            </a:r>
            <a:r>
              <a:rPr sz="1600" b="1" dirty="0">
                <a:solidFill>
                  <a:srgbClr val="FFFFFF"/>
                </a:solidFill>
                <a:latin typeface="Arial"/>
                <a:cs typeface="Arial"/>
              </a:rPr>
              <a:t>casilla</a:t>
            </a:r>
            <a:r>
              <a:rPr sz="1600" b="1" spc="-5" dirty="0">
                <a:solidFill>
                  <a:srgbClr val="FFFFFF"/>
                </a:solidFill>
                <a:latin typeface="Arial"/>
                <a:cs typeface="Arial"/>
              </a:rPr>
              <a:t> </a:t>
            </a:r>
            <a:r>
              <a:rPr sz="1600" b="1" dirty="0">
                <a:solidFill>
                  <a:srgbClr val="FFFFFF"/>
                </a:solidFill>
                <a:latin typeface="Arial"/>
                <a:cs typeface="Arial"/>
              </a:rPr>
              <a:t>y</a:t>
            </a:r>
            <a:r>
              <a:rPr sz="1600" b="1" spc="-15" dirty="0">
                <a:solidFill>
                  <a:srgbClr val="FFFFFF"/>
                </a:solidFill>
                <a:latin typeface="Arial"/>
                <a:cs typeface="Arial"/>
              </a:rPr>
              <a:t> </a:t>
            </a:r>
            <a:r>
              <a:rPr sz="1600" b="1" dirty="0">
                <a:solidFill>
                  <a:srgbClr val="FFFFFF"/>
                </a:solidFill>
                <a:latin typeface="Arial"/>
                <a:cs typeface="Arial"/>
              </a:rPr>
              <a:t>dé</a:t>
            </a:r>
            <a:r>
              <a:rPr sz="1600" b="1" spc="-15" dirty="0">
                <a:solidFill>
                  <a:srgbClr val="FFFFFF"/>
                </a:solidFill>
                <a:latin typeface="Arial"/>
                <a:cs typeface="Arial"/>
              </a:rPr>
              <a:t> </a:t>
            </a:r>
            <a:r>
              <a:rPr sz="1600" b="1" dirty="0">
                <a:solidFill>
                  <a:srgbClr val="FFFFFF"/>
                </a:solidFill>
                <a:latin typeface="Arial"/>
                <a:cs typeface="Arial"/>
              </a:rPr>
              <a:t>a</a:t>
            </a:r>
            <a:r>
              <a:rPr sz="1600" b="1" spc="-10" dirty="0">
                <a:solidFill>
                  <a:srgbClr val="FFFFFF"/>
                </a:solidFill>
                <a:latin typeface="Arial"/>
                <a:cs typeface="Arial"/>
              </a:rPr>
              <a:t> </a:t>
            </a:r>
            <a:r>
              <a:rPr sz="1600" b="1" dirty="0">
                <a:solidFill>
                  <a:srgbClr val="FFFFFF"/>
                </a:solidFill>
                <a:latin typeface="Arial"/>
                <a:cs typeface="Arial"/>
              </a:rPr>
              <a:t>conocer</a:t>
            </a:r>
            <a:r>
              <a:rPr sz="1600" b="1" spc="-10" dirty="0">
                <a:solidFill>
                  <a:srgbClr val="FFFFFF"/>
                </a:solidFill>
                <a:latin typeface="Arial"/>
                <a:cs typeface="Arial"/>
              </a:rPr>
              <a:t> </a:t>
            </a:r>
            <a:r>
              <a:rPr sz="1600" b="1" spc="-25" dirty="0">
                <a:solidFill>
                  <a:srgbClr val="FFFFFF"/>
                </a:solidFill>
                <a:latin typeface="Arial"/>
                <a:cs typeface="Arial"/>
              </a:rPr>
              <a:t>el </a:t>
            </a:r>
            <a:r>
              <a:rPr sz="1600" b="1" dirty="0">
                <a:solidFill>
                  <a:srgbClr val="FFFFFF"/>
                </a:solidFill>
                <a:latin typeface="Arial"/>
                <a:cs typeface="Arial"/>
              </a:rPr>
              <a:t>resultado</a:t>
            </a:r>
            <a:r>
              <a:rPr sz="1600" b="1" spc="-15" dirty="0">
                <a:solidFill>
                  <a:srgbClr val="FFFFFF"/>
                </a:solidFill>
                <a:latin typeface="Arial"/>
                <a:cs typeface="Arial"/>
              </a:rPr>
              <a:t> </a:t>
            </a:r>
            <a:r>
              <a:rPr sz="1600" b="1" dirty="0">
                <a:solidFill>
                  <a:srgbClr val="FFFFFF"/>
                </a:solidFill>
                <a:latin typeface="Arial"/>
                <a:cs typeface="Arial"/>
              </a:rPr>
              <a:t>de</a:t>
            </a:r>
            <a:r>
              <a:rPr sz="1600" b="1" spc="-25" dirty="0">
                <a:solidFill>
                  <a:srgbClr val="FFFFFF"/>
                </a:solidFill>
                <a:latin typeface="Arial"/>
                <a:cs typeface="Arial"/>
              </a:rPr>
              <a:t> </a:t>
            </a:r>
            <a:r>
              <a:rPr sz="1600" b="1" dirty="0">
                <a:solidFill>
                  <a:srgbClr val="FFFFFF"/>
                </a:solidFill>
                <a:latin typeface="Arial"/>
                <a:cs typeface="Arial"/>
              </a:rPr>
              <a:t>la</a:t>
            </a:r>
            <a:r>
              <a:rPr sz="1600" b="1" spc="-25" dirty="0">
                <a:solidFill>
                  <a:srgbClr val="FFFFFF"/>
                </a:solidFill>
                <a:latin typeface="Arial"/>
                <a:cs typeface="Arial"/>
              </a:rPr>
              <a:t> </a:t>
            </a:r>
            <a:r>
              <a:rPr sz="1600" b="1" dirty="0">
                <a:solidFill>
                  <a:srgbClr val="FFFFFF"/>
                </a:solidFill>
                <a:latin typeface="Arial"/>
                <a:cs typeface="Arial"/>
              </a:rPr>
              <a:t>votación en</a:t>
            </a:r>
            <a:r>
              <a:rPr sz="1600" b="1" spc="-15" dirty="0">
                <a:solidFill>
                  <a:srgbClr val="FFFFFF"/>
                </a:solidFill>
                <a:latin typeface="Arial"/>
                <a:cs typeface="Arial"/>
              </a:rPr>
              <a:t> </a:t>
            </a:r>
            <a:r>
              <a:rPr sz="1600" b="1" dirty="0">
                <a:solidFill>
                  <a:srgbClr val="FFFFFF"/>
                </a:solidFill>
                <a:latin typeface="Arial"/>
                <a:cs typeface="Arial"/>
              </a:rPr>
              <a:t>la</a:t>
            </a:r>
            <a:r>
              <a:rPr sz="1600" b="1" spc="-30" dirty="0">
                <a:solidFill>
                  <a:srgbClr val="FFFFFF"/>
                </a:solidFill>
                <a:latin typeface="Arial"/>
                <a:cs typeface="Arial"/>
              </a:rPr>
              <a:t> </a:t>
            </a:r>
            <a:r>
              <a:rPr sz="1600" b="1" dirty="0">
                <a:solidFill>
                  <a:srgbClr val="FFFFFF"/>
                </a:solidFill>
                <a:latin typeface="Arial"/>
                <a:cs typeface="Arial"/>
              </a:rPr>
              <a:t>casilla</a:t>
            </a:r>
            <a:r>
              <a:rPr sz="1600" b="1" spc="10" dirty="0">
                <a:solidFill>
                  <a:srgbClr val="FFFFFF"/>
                </a:solidFill>
                <a:latin typeface="Arial"/>
                <a:cs typeface="Arial"/>
              </a:rPr>
              <a:t> </a:t>
            </a:r>
            <a:r>
              <a:rPr sz="1600" b="1" dirty="0">
                <a:solidFill>
                  <a:srgbClr val="FFFFFF"/>
                </a:solidFill>
                <a:latin typeface="Arial"/>
                <a:cs typeface="Arial"/>
              </a:rPr>
              <a:t>y</a:t>
            </a:r>
            <a:r>
              <a:rPr sz="1600" b="1" spc="-45" dirty="0">
                <a:solidFill>
                  <a:srgbClr val="FFFFFF"/>
                </a:solidFill>
                <a:latin typeface="Arial"/>
                <a:cs typeface="Arial"/>
              </a:rPr>
              <a:t> </a:t>
            </a:r>
            <a:r>
              <a:rPr sz="1600" b="1" dirty="0">
                <a:solidFill>
                  <a:srgbClr val="FFFFFF"/>
                </a:solidFill>
                <a:latin typeface="Arial"/>
                <a:cs typeface="Arial"/>
              </a:rPr>
              <a:t>se</a:t>
            </a:r>
            <a:r>
              <a:rPr sz="1600" b="1" spc="-10" dirty="0">
                <a:solidFill>
                  <a:srgbClr val="FFFFFF"/>
                </a:solidFill>
                <a:latin typeface="Arial"/>
                <a:cs typeface="Arial"/>
              </a:rPr>
              <a:t> registre.</a:t>
            </a:r>
            <a:endParaRPr sz="160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8"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82319" y="302259"/>
            <a:ext cx="8173720" cy="848994"/>
            <a:chOff x="782319" y="302259"/>
            <a:chExt cx="8173720" cy="848994"/>
          </a:xfrm>
        </p:grpSpPr>
        <p:sp>
          <p:nvSpPr>
            <p:cNvPr id="3" name="object 3"/>
            <p:cNvSpPr/>
            <p:nvPr/>
          </p:nvSpPr>
          <p:spPr>
            <a:xfrm>
              <a:off x="782319" y="368299"/>
              <a:ext cx="8173720" cy="586740"/>
            </a:xfrm>
            <a:custGeom>
              <a:avLst/>
              <a:gdLst/>
              <a:ahLst/>
              <a:cxnLst/>
              <a:rect l="l" t="t" r="r" b="b"/>
              <a:pathLst>
                <a:path w="8173720" h="586740">
                  <a:moveTo>
                    <a:pt x="8173720" y="0"/>
                  </a:moveTo>
                  <a:lnTo>
                    <a:pt x="97789" y="0"/>
                  </a:lnTo>
                  <a:lnTo>
                    <a:pt x="59723" y="7689"/>
                  </a:lnTo>
                  <a:lnTo>
                    <a:pt x="28640" y="28654"/>
                  </a:lnTo>
                  <a:lnTo>
                    <a:pt x="7684" y="59739"/>
                  </a:lnTo>
                  <a:lnTo>
                    <a:pt x="0" y="97789"/>
                  </a:lnTo>
                  <a:lnTo>
                    <a:pt x="0" y="586739"/>
                  </a:lnTo>
                  <a:lnTo>
                    <a:pt x="8075930" y="586739"/>
                  </a:lnTo>
                  <a:lnTo>
                    <a:pt x="8113980" y="579050"/>
                  </a:lnTo>
                  <a:lnTo>
                    <a:pt x="8145065" y="558085"/>
                  </a:lnTo>
                  <a:lnTo>
                    <a:pt x="8166030" y="527000"/>
                  </a:lnTo>
                  <a:lnTo>
                    <a:pt x="8173720" y="488950"/>
                  </a:lnTo>
                  <a:lnTo>
                    <a:pt x="8173720" y="0"/>
                  </a:lnTo>
                  <a:close/>
                </a:path>
              </a:pathLst>
            </a:custGeom>
            <a:solidFill>
              <a:srgbClr val="7B124B"/>
            </a:solidFill>
          </p:spPr>
          <p:txBody>
            <a:bodyPr wrap="square" lIns="0" tIns="0" rIns="0" bIns="0" rtlCol="0"/>
            <a:lstStyle/>
            <a:p>
              <a:endParaRPr/>
            </a:p>
          </p:txBody>
        </p:sp>
        <p:pic>
          <p:nvPicPr>
            <p:cNvPr id="4" name="object 4"/>
            <p:cNvPicPr/>
            <p:nvPr/>
          </p:nvPicPr>
          <p:blipFill>
            <a:blip r:embed="rId2" cstate="print"/>
            <a:stretch>
              <a:fillRect/>
            </a:stretch>
          </p:blipFill>
          <p:spPr>
            <a:xfrm>
              <a:off x="1612900" y="302259"/>
              <a:ext cx="6528054" cy="848614"/>
            </a:xfrm>
            <a:prstGeom prst="rect">
              <a:avLst/>
            </a:prstGeom>
          </p:spPr>
        </p:pic>
      </p:grpSp>
      <p:sp>
        <p:nvSpPr>
          <p:cNvPr id="5" name="object 5"/>
          <p:cNvSpPr txBox="1">
            <a:spLocks noGrp="1"/>
          </p:cNvSpPr>
          <p:nvPr>
            <p:ph type="title"/>
          </p:nvPr>
        </p:nvSpPr>
        <p:spPr>
          <a:prstGeom prst="rect">
            <a:avLst/>
          </a:prstGeom>
        </p:spPr>
        <p:txBody>
          <a:bodyPr vert="horz" wrap="square" lIns="0" tIns="137795" rIns="0" bIns="0" rtlCol="0">
            <a:spAutoFit/>
          </a:bodyPr>
          <a:lstStyle/>
          <a:p>
            <a:pPr marL="1519555">
              <a:lnSpc>
                <a:spcPct val="100000"/>
              </a:lnSpc>
              <a:spcBef>
                <a:spcPts val="100"/>
              </a:spcBef>
            </a:pPr>
            <a:r>
              <a:rPr b="0" dirty="0">
                <a:latin typeface="Arial"/>
                <a:cs typeface="Arial"/>
              </a:rPr>
              <a:t>Recepción</a:t>
            </a:r>
            <a:r>
              <a:rPr b="0" spc="-45" dirty="0">
                <a:latin typeface="Arial"/>
                <a:cs typeface="Arial"/>
              </a:rPr>
              <a:t> </a:t>
            </a:r>
            <a:r>
              <a:rPr b="0" dirty="0">
                <a:latin typeface="Arial"/>
                <a:cs typeface="Arial"/>
              </a:rPr>
              <a:t>de</a:t>
            </a:r>
            <a:r>
              <a:rPr b="0" spc="-60" dirty="0">
                <a:latin typeface="Arial"/>
                <a:cs typeface="Arial"/>
              </a:rPr>
              <a:t> </a:t>
            </a:r>
            <a:r>
              <a:rPr b="0" dirty="0">
                <a:latin typeface="Arial"/>
                <a:cs typeface="Arial"/>
              </a:rPr>
              <a:t>Paquetes</a:t>
            </a:r>
            <a:r>
              <a:rPr b="0" spc="-45" dirty="0">
                <a:latin typeface="Arial"/>
                <a:cs typeface="Arial"/>
              </a:rPr>
              <a:t> </a:t>
            </a:r>
            <a:r>
              <a:rPr b="0" spc="-10" dirty="0">
                <a:latin typeface="Arial"/>
                <a:cs typeface="Arial"/>
              </a:rPr>
              <a:t>Electorales</a:t>
            </a:r>
          </a:p>
        </p:txBody>
      </p:sp>
      <p:pic>
        <p:nvPicPr>
          <p:cNvPr id="6" name="object 6"/>
          <p:cNvPicPr/>
          <p:nvPr/>
        </p:nvPicPr>
        <p:blipFill>
          <a:blip r:embed="rId3" cstate="print"/>
          <a:stretch>
            <a:fillRect/>
          </a:stretch>
        </p:blipFill>
        <p:spPr>
          <a:xfrm>
            <a:off x="8585200" y="6436359"/>
            <a:ext cx="277114" cy="264401"/>
          </a:xfrm>
          <a:prstGeom prst="rect">
            <a:avLst/>
          </a:prstGeom>
        </p:spPr>
      </p:pic>
      <p:sp>
        <p:nvSpPr>
          <p:cNvPr id="7" name="object 7"/>
          <p:cNvSpPr txBox="1"/>
          <p:nvPr/>
        </p:nvSpPr>
        <p:spPr>
          <a:xfrm>
            <a:off x="8662416" y="6501129"/>
            <a:ext cx="116839" cy="114300"/>
          </a:xfrm>
          <a:prstGeom prst="rect">
            <a:avLst/>
          </a:prstGeom>
        </p:spPr>
        <p:txBody>
          <a:bodyPr vert="horz" wrap="square" lIns="0" tIns="0" rIns="0" bIns="0" rtlCol="0">
            <a:spAutoFit/>
          </a:bodyPr>
          <a:lstStyle/>
          <a:p>
            <a:pPr>
              <a:lnSpc>
                <a:spcPts val="855"/>
              </a:lnSpc>
            </a:pPr>
            <a:r>
              <a:rPr sz="900" b="1" spc="-25" dirty="0">
                <a:solidFill>
                  <a:srgbClr val="660033"/>
                </a:solidFill>
                <a:latin typeface="Carlito"/>
                <a:cs typeface="Carlito"/>
              </a:rPr>
              <a:t>32</a:t>
            </a:r>
            <a:endParaRPr sz="900">
              <a:latin typeface="Carlito"/>
              <a:cs typeface="Carlito"/>
            </a:endParaRPr>
          </a:p>
        </p:txBody>
      </p:sp>
      <p:pic>
        <p:nvPicPr>
          <p:cNvPr id="8" name="object 8"/>
          <p:cNvPicPr/>
          <p:nvPr/>
        </p:nvPicPr>
        <p:blipFill>
          <a:blip r:embed="rId4" cstate="print"/>
          <a:stretch>
            <a:fillRect/>
          </a:stretch>
        </p:blipFill>
        <p:spPr>
          <a:xfrm>
            <a:off x="0" y="6220459"/>
            <a:ext cx="9126220" cy="637538"/>
          </a:xfrm>
          <a:prstGeom prst="rect">
            <a:avLst/>
          </a:prstGeom>
        </p:spPr>
      </p:pic>
      <p:grpSp>
        <p:nvGrpSpPr>
          <p:cNvPr id="9" name="object 9"/>
          <p:cNvGrpSpPr/>
          <p:nvPr/>
        </p:nvGrpSpPr>
        <p:grpSpPr>
          <a:xfrm>
            <a:off x="0" y="0"/>
            <a:ext cx="9144000" cy="2436495"/>
            <a:chOff x="0" y="0"/>
            <a:chExt cx="9144000" cy="2436495"/>
          </a:xfrm>
        </p:grpSpPr>
        <p:pic>
          <p:nvPicPr>
            <p:cNvPr id="10" name="object 10"/>
            <p:cNvPicPr/>
            <p:nvPr/>
          </p:nvPicPr>
          <p:blipFill>
            <a:blip r:embed="rId5" cstate="print"/>
            <a:stretch>
              <a:fillRect/>
            </a:stretch>
          </p:blipFill>
          <p:spPr>
            <a:xfrm>
              <a:off x="0" y="276859"/>
              <a:ext cx="619759" cy="726440"/>
            </a:xfrm>
            <a:prstGeom prst="rect">
              <a:avLst/>
            </a:prstGeom>
          </p:spPr>
        </p:pic>
        <p:pic>
          <p:nvPicPr>
            <p:cNvPr id="11" name="object 11"/>
            <p:cNvPicPr/>
            <p:nvPr/>
          </p:nvPicPr>
          <p:blipFill>
            <a:blip r:embed="rId6" cstate="print"/>
            <a:stretch>
              <a:fillRect/>
            </a:stretch>
          </p:blipFill>
          <p:spPr>
            <a:xfrm>
              <a:off x="0" y="0"/>
              <a:ext cx="9144000" cy="276859"/>
            </a:xfrm>
            <a:prstGeom prst="rect">
              <a:avLst/>
            </a:prstGeom>
          </p:spPr>
        </p:pic>
        <p:pic>
          <p:nvPicPr>
            <p:cNvPr id="12" name="object 12"/>
            <p:cNvPicPr/>
            <p:nvPr/>
          </p:nvPicPr>
          <p:blipFill>
            <a:blip r:embed="rId7" cstate="print"/>
            <a:stretch>
              <a:fillRect/>
            </a:stretch>
          </p:blipFill>
          <p:spPr>
            <a:xfrm>
              <a:off x="175260" y="1526527"/>
              <a:ext cx="8707374" cy="909586"/>
            </a:xfrm>
            <a:prstGeom prst="rect">
              <a:avLst/>
            </a:prstGeom>
          </p:spPr>
        </p:pic>
        <p:pic>
          <p:nvPicPr>
            <p:cNvPr id="13" name="object 13"/>
            <p:cNvPicPr/>
            <p:nvPr/>
          </p:nvPicPr>
          <p:blipFill>
            <a:blip r:embed="rId8" cstate="print"/>
            <a:stretch>
              <a:fillRect/>
            </a:stretch>
          </p:blipFill>
          <p:spPr>
            <a:xfrm>
              <a:off x="591819" y="1163307"/>
              <a:ext cx="8283194" cy="1061986"/>
            </a:xfrm>
            <a:prstGeom prst="rect">
              <a:avLst/>
            </a:prstGeom>
          </p:spPr>
        </p:pic>
      </p:grpSp>
      <p:sp>
        <p:nvSpPr>
          <p:cNvPr id="14" name="object 14"/>
          <p:cNvSpPr txBox="1"/>
          <p:nvPr/>
        </p:nvSpPr>
        <p:spPr>
          <a:xfrm>
            <a:off x="874712" y="1438275"/>
            <a:ext cx="6992620" cy="480059"/>
          </a:xfrm>
          <a:prstGeom prst="rect">
            <a:avLst/>
          </a:prstGeom>
        </p:spPr>
        <p:txBody>
          <a:bodyPr vert="horz" wrap="square" lIns="0" tIns="46990" rIns="0" bIns="0" rtlCol="0">
            <a:spAutoFit/>
          </a:bodyPr>
          <a:lstStyle/>
          <a:p>
            <a:pPr marL="12700" marR="5080">
              <a:lnSpc>
                <a:spcPts val="1660"/>
              </a:lnSpc>
              <a:spcBef>
                <a:spcPts val="370"/>
              </a:spcBef>
            </a:pPr>
            <a:r>
              <a:rPr sz="1600" b="1" dirty="0">
                <a:solidFill>
                  <a:srgbClr val="FFFFFF"/>
                </a:solidFill>
                <a:latin typeface="Arial"/>
                <a:cs typeface="Arial"/>
              </a:rPr>
              <a:t>5.-</a:t>
            </a:r>
            <a:r>
              <a:rPr sz="1600" b="1" spc="-25" dirty="0">
                <a:solidFill>
                  <a:srgbClr val="FFFFFF"/>
                </a:solidFill>
                <a:latin typeface="Arial"/>
                <a:cs typeface="Arial"/>
              </a:rPr>
              <a:t> </a:t>
            </a:r>
            <a:r>
              <a:rPr sz="1600" b="1" dirty="0">
                <a:solidFill>
                  <a:srgbClr val="FFFFFF"/>
                </a:solidFill>
                <a:latin typeface="Arial"/>
                <a:cs typeface="Arial"/>
              </a:rPr>
              <a:t>Posteriormente</a:t>
            </a:r>
            <a:r>
              <a:rPr sz="1600" b="1" spc="-20" dirty="0">
                <a:solidFill>
                  <a:srgbClr val="FFFFFF"/>
                </a:solidFill>
                <a:latin typeface="Arial"/>
                <a:cs typeface="Arial"/>
              </a:rPr>
              <a:t> </a:t>
            </a:r>
            <a:r>
              <a:rPr sz="1600" b="1" dirty="0">
                <a:solidFill>
                  <a:srgbClr val="FFFFFF"/>
                </a:solidFill>
                <a:latin typeface="Arial"/>
                <a:cs typeface="Arial"/>
              </a:rPr>
              <a:t>el</a:t>
            </a:r>
            <a:r>
              <a:rPr sz="1600" b="1" spc="-35" dirty="0">
                <a:solidFill>
                  <a:srgbClr val="FFFFFF"/>
                </a:solidFill>
                <a:latin typeface="Arial"/>
                <a:cs typeface="Arial"/>
              </a:rPr>
              <a:t> </a:t>
            </a:r>
            <a:r>
              <a:rPr sz="1600" b="1" dirty="0">
                <a:solidFill>
                  <a:srgbClr val="FFFFFF"/>
                </a:solidFill>
                <a:latin typeface="Arial"/>
                <a:cs typeface="Arial"/>
              </a:rPr>
              <a:t>auxiliar</a:t>
            </a:r>
            <a:r>
              <a:rPr sz="1600" b="1" spc="-10" dirty="0">
                <a:solidFill>
                  <a:srgbClr val="FFFFFF"/>
                </a:solidFill>
                <a:latin typeface="Arial"/>
                <a:cs typeface="Arial"/>
              </a:rPr>
              <a:t> </a:t>
            </a:r>
            <a:r>
              <a:rPr sz="1600" b="1" dirty="0">
                <a:solidFill>
                  <a:srgbClr val="FFFFFF"/>
                </a:solidFill>
                <a:latin typeface="Arial"/>
                <a:cs typeface="Arial"/>
              </a:rPr>
              <a:t>de</a:t>
            </a:r>
            <a:r>
              <a:rPr sz="1600" b="1" spc="-35" dirty="0">
                <a:solidFill>
                  <a:srgbClr val="FFFFFF"/>
                </a:solidFill>
                <a:latin typeface="Arial"/>
                <a:cs typeface="Arial"/>
              </a:rPr>
              <a:t> </a:t>
            </a:r>
            <a:r>
              <a:rPr sz="1600" b="1" dirty="0">
                <a:solidFill>
                  <a:srgbClr val="FFFFFF"/>
                </a:solidFill>
                <a:latin typeface="Arial"/>
                <a:cs typeface="Arial"/>
              </a:rPr>
              <a:t>traslado</a:t>
            </a:r>
            <a:r>
              <a:rPr sz="1600" b="1" spc="-25" dirty="0">
                <a:solidFill>
                  <a:srgbClr val="FFFFFF"/>
                </a:solidFill>
                <a:latin typeface="Arial"/>
                <a:cs typeface="Arial"/>
              </a:rPr>
              <a:t> </a:t>
            </a:r>
            <a:r>
              <a:rPr sz="1600" b="1" dirty="0">
                <a:solidFill>
                  <a:srgbClr val="FFFFFF"/>
                </a:solidFill>
                <a:latin typeface="Arial"/>
                <a:cs typeface="Arial"/>
              </a:rPr>
              <a:t>llevará</a:t>
            </a:r>
            <a:r>
              <a:rPr sz="1600" b="1" spc="15" dirty="0">
                <a:solidFill>
                  <a:srgbClr val="FFFFFF"/>
                </a:solidFill>
                <a:latin typeface="Arial"/>
                <a:cs typeface="Arial"/>
              </a:rPr>
              <a:t> </a:t>
            </a:r>
            <a:r>
              <a:rPr sz="1600" b="1" dirty="0">
                <a:solidFill>
                  <a:srgbClr val="FFFFFF"/>
                </a:solidFill>
                <a:latin typeface="Arial"/>
                <a:cs typeface="Arial"/>
              </a:rPr>
              <a:t>el</a:t>
            </a:r>
            <a:r>
              <a:rPr sz="1600" b="1" spc="-35" dirty="0">
                <a:solidFill>
                  <a:srgbClr val="FFFFFF"/>
                </a:solidFill>
                <a:latin typeface="Arial"/>
                <a:cs typeface="Arial"/>
              </a:rPr>
              <a:t> </a:t>
            </a:r>
            <a:r>
              <a:rPr sz="1600" b="1" dirty="0">
                <a:solidFill>
                  <a:srgbClr val="FFFFFF"/>
                </a:solidFill>
                <a:latin typeface="Arial"/>
                <a:cs typeface="Arial"/>
              </a:rPr>
              <a:t>paquete</a:t>
            </a:r>
            <a:r>
              <a:rPr sz="1600" b="1" spc="-35" dirty="0">
                <a:solidFill>
                  <a:srgbClr val="FFFFFF"/>
                </a:solidFill>
                <a:latin typeface="Arial"/>
                <a:cs typeface="Arial"/>
              </a:rPr>
              <a:t> </a:t>
            </a:r>
            <a:r>
              <a:rPr sz="1600" b="1" dirty="0">
                <a:solidFill>
                  <a:srgbClr val="FFFFFF"/>
                </a:solidFill>
                <a:latin typeface="Arial"/>
                <a:cs typeface="Arial"/>
              </a:rPr>
              <a:t>electoral</a:t>
            </a:r>
            <a:r>
              <a:rPr sz="1600" b="1" spc="-20" dirty="0">
                <a:solidFill>
                  <a:srgbClr val="FFFFFF"/>
                </a:solidFill>
                <a:latin typeface="Arial"/>
                <a:cs typeface="Arial"/>
              </a:rPr>
              <a:t> </a:t>
            </a:r>
            <a:r>
              <a:rPr sz="1600" b="1" dirty="0">
                <a:solidFill>
                  <a:srgbClr val="FFFFFF"/>
                </a:solidFill>
                <a:latin typeface="Arial"/>
                <a:cs typeface="Arial"/>
              </a:rPr>
              <a:t>a</a:t>
            </a:r>
            <a:r>
              <a:rPr sz="1600" b="1" spc="-35" dirty="0">
                <a:solidFill>
                  <a:srgbClr val="FFFFFF"/>
                </a:solidFill>
                <a:latin typeface="Arial"/>
                <a:cs typeface="Arial"/>
              </a:rPr>
              <a:t> </a:t>
            </a:r>
            <a:r>
              <a:rPr sz="1600" b="1" spc="-25" dirty="0">
                <a:solidFill>
                  <a:srgbClr val="FFFFFF"/>
                </a:solidFill>
                <a:latin typeface="Arial"/>
                <a:cs typeface="Arial"/>
              </a:rPr>
              <a:t>la </a:t>
            </a:r>
            <a:r>
              <a:rPr sz="1600" b="1" dirty="0">
                <a:solidFill>
                  <a:srgbClr val="FFFFFF"/>
                </a:solidFill>
                <a:latin typeface="Arial"/>
                <a:cs typeface="Arial"/>
              </a:rPr>
              <a:t>bodega</a:t>
            </a:r>
            <a:r>
              <a:rPr sz="1600" b="1" spc="-5" dirty="0">
                <a:solidFill>
                  <a:srgbClr val="FFFFFF"/>
                </a:solidFill>
                <a:latin typeface="Arial"/>
                <a:cs typeface="Arial"/>
              </a:rPr>
              <a:t> </a:t>
            </a:r>
            <a:r>
              <a:rPr sz="1600" b="1" spc="-10" dirty="0">
                <a:solidFill>
                  <a:srgbClr val="FFFFFF"/>
                </a:solidFill>
                <a:latin typeface="Arial"/>
                <a:cs typeface="Arial"/>
              </a:rPr>
              <a:t>electoral</a:t>
            </a:r>
            <a:endParaRPr sz="1600">
              <a:latin typeface="Arial"/>
              <a:cs typeface="Arial"/>
            </a:endParaRPr>
          </a:p>
        </p:txBody>
      </p:sp>
      <p:grpSp>
        <p:nvGrpSpPr>
          <p:cNvPr id="15" name="object 15"/>
          <p:cNvGrpSpPr/>
          <p:nvPr/>
        </p:nvGrpSpPr>
        <p:grpSpPr>
          <a:xfrm>
            <a:off x="175260" y="2750820"/>
            <a:ext cx="8707755" cy="1595755"/>
            <a:chOff x="175260" y="2750820"/>
            <a:chExt cx="8707755" cy="1595755"/>
          </a:xfrm>
        </p:grpSpPr>
        <p:pic>
          <p:nvPicPr>
            <p:cNvPr id="16" name="object 16"/>
            <p:cNvPicPr/>
            <p:nvPr/>
          </p:nvPicPr>
          <p:blipFill>
            <a:blip r:embed="rId7" cstate="print"/>
            <a:stretch>
              <a:fillRect/>
            </a:stretch>
          </p:blipFill>
          <p:spPr>
            <a:xfrm>
              <a:off x="175260" y="3436607"/>
              <a:ext cx="8707374" cy="909586"/>
            </a:xfrm>
            <a:prstGeom prst="rect">
              <a:avLst/>
            </a:prstGeom>
          </p:spPr>
        </p:pic>
        <p:pic>
          <p:nvPicPr>
            <p:cNvPr id="17" name="object 17"/>
            <p:cNvPicPr/>
            <p:nvPr/>
          </p:nvPicPr>
          <p:blipFill>
            <a:blip r:embed="rId9" cstate="print"/>
            <a:stretch>
              <a:fillRect/>
            </a:stretch>
          </p:blipFill>
          <p:spPr>
            <a:xfrm>
              <a:off x="591819" y="2750820"/>
              <a:ext cx="8283194" cy="1346453"/>
            </a:xfrm>
            <a:prstGeom prst="rect">
              <a:avLst/>
            </a:prstGeom>
          </p:spPr>
        </p:pic>
      </p:grpSp>
      <p:sp>
        <p:nvSpPr>
          <p:cNvPr id="18" name="object 18"/>
          <p:cNvSpPr txBox="1"/>
          <p:nvPr/>
        </p:nvSpPr>
        <p:spPr>
          <a:xfrm>
            <a:off x="888364" y="3075940"/>
            <a:ext cx="7630795" cy="688975"/>
          </a:xfrm>
          <a:prstGeom prst="rect">
            <a:avLst/>
          </a:prstGeom>
        </p:spPr>
        <p:txBody>
          <a:bodyPr vert="horz" wrap="square" lIns="0" tIns="46355" rIns="0" bIns="0" rtlCol="0">
            <a:spAutoFit/>
          </a:bodyPr>
          <a:lstStyle/>
          <a:p>
            <a:pPr marL="12700" marR="5080">
              <a:lnSpc>
                <a:spcPct val="86000"/>
              </a:lnSpc>
              <a:spcBef>
                <a:spcPts val="365"/>
              </a:spcBef>
            </a:pPr>
            <a:r>
              <a:rPr sz="1600" b="1" spc="-10" dirty="0">
                <a:solidFill>
                  <a:srgbClr val="FFFFFF"/>
                </a:solidFill>
                <a:latin typeface="Arial"/>
                <a:cs typeface="Arial"/>
              </a:rPr>
              <a:t>6.-</a:t>
            </a:r>
            <a:r>
              <a:rPr sz="1600" b="1" dirty="0">
                <a:solidFill>
                  <a:srgbClr val="FFFFFF"/>
                </a:solidFill>
                <a:latin typeface="Arial"/>
                <a:cs typeface="Arial"/>
              </a:rPr>
              <a:t>La</a:t>
            </a:r>
            <a:r>
              <a:rPr sz="1600" b="1" spc="-25" dirty="0">
                <a:solidFill>
                  <a:srgbClr val="FFFFFF"/>
                </a:solidFill>
                <a:latin typeface="Arial"/>
                <a:cs typeface="Arial"/>
              </a:rPr>
              <a:t> </a:t>
            </a:r>
            <a:r>
              <a:rPr sz="1600" b="1" dirty="0">
                <a:solidFill>
                  <a:srgbClr val="FFFFFF"/>
                </a:solidFill>
                <a:latin typeface="Arial"/>
                <a:cs typeface="Arial"/>
              </a:rPr>
              <a:t>Presidencia</a:t>
            </a:r>
            <a:r>
              <a:rPr sz="1600" b="1" spc="15" dirty="0">
                <a:solidFill>
                  <a:srgbClr val="FFFFFF"/>
                </a:solidFill>
                <a:latin typeface="Arial"/>
                <a:cs typeface="Arial"/>
              </a:rPr>
              <a:t> </a:t>
            </a:r>
            <a:r>
              <a:rPr sz="1600" b="1" dirty="0">
                <a:solidFill>
                  <a:srgbClr val="FFFFFF"/>
                </a:solidFill>
                <a:latin typeface="Arial"/>
                <a:cs typeface="Arial"/>
              </a:rPr>
              <a:t>del</a:t>
            </a:r>
            <a:r>
              <a:rPr sz="1600" b="1" spc="-20" dirty="0">
                <a:solidFill>
                  <a:srgbClr val="FFFFFF"/>
                </a:solidFill>
                <a:latin typeface="Arial"/>
                <a:cs typeface="Arial"/>
              </a:rPr>
              <a:t> </a:t>
            </a:r>
            <a:r>
              <a:rPr sz="1600" b="1" dirty="0">
                <a:solidFill>
                  <a:srgbClr val="FFFFFF"/>
                </a:solidFill>
                <a:latin typeface="Arial"/>
                <a:cs typeface="Arial"/>
              </a:rPr>
              <a:t>CED</a:t>
            </a:r>
            <a:r>
              <a:rPr sz="1600" b="1" spc="-30" dirty="0">
                <a:solidFill>
                  <a:srgbClr val="FFFFFF"/>
                </a:solidFill>
                <a:latin typeface="Arial"/>
                <a:cs typeface="Arial"/>
              </a:rPr>
              <a:t> </a:t>
            </a:r>
            <a:r>
              <a:rPr sz="1600" b="1" dirty="0">
                <a:solidFill>
                  <a:srgbClr val="FFFFFF"/>
                </a:solidFill>
                <a:latin typeface="Arial"/>
                <a:cs typeface="Arial"/>
              </a:rPr>
              <a:t>dispondrá</a:t>
            </a:r>
            <a:r>
              <a:rPr sz="1600" b="1" spc="-25" dirty="0">
                <a:solidFill>
                  <a:srgbClr val="FFFFFF"/>
                </a:solidFill>
                <a:latin typeface="Arial"/>
                <a:cs typeface="Arial"/>
              </a:rPr>
              <a:t> </a:t>
            </a:r>
            <a:r>
              <a:rPr sz="1600" b="1" dirty="0">
                <a:solidFill>
                  <a:srgbClr val="FFFFFF"/>
                </a:solidFill>
                <a:latin typeface="Arial"/>
                <a:cs typeface="Arial"/>
              </a:rPr>
              <a:t>su</a:t>
            </a:r>
            <a:r>
              <a:rPr sz="1600" b="1" spc="-10" dirty="0">
                <a:solidFill>
                  <a:srgbClr val="FFFFFF"/>
                </a:solidFill>
                <a:latin typeface="Arial"/>
                <a:cs typeface="Arial"/>
              </a:rPr>
              <a:t> </a:t>
            </a:r>
            <a:r>
              <a:rPr sz="1600" b="1" dirty="0">
                <a:solidFill>
                  <a:srgbClr val="FFFFFF"/>
                </a:solidFill>
                <a:latin typeface="Arial"/>
                <a:cs typeface="Arial"/>
              </a:rPr>
              <a:t>depósito</a:t>
            </a:r>
            <a:r>
              <a:rPr sz="1600" b="1" spc="-25" dirty="0">
                <a:solidFill>
                  <a:srgbClr val="FFFFFF"/>
                </a:solidFill>
                <a:latin typeface="Arial"/>
                <a:cs typeface="Arial"/>
              </a:rPr>
              <a:t> </a:t>
            </a:r>
            <a:r>
              <a:rPr sz="1600" b="1" dirty="0">
                <a:solidFill>
                  <a:srgbClr val="FFFFFF"/>
                </a:solidFill>
                <a:latin typeface="Arial"/>
                <a:cs typeface="Arial"/>
              </a:rPr>
              <a:t>en</a:t>
            </a:r>
            <a:r>
              <a:rPr sz="1600" b="1" spc="-15" dirty="0">
                <a:solidFill>
                  <a:srgbClr val="FFFFFF"/>
                </a:solidFill>
                <a:latin typeface="Arial"/>
                <a:cs typeface="Arial"/>
              </a:rPr>
              <a:t> </a:t>
            </a:r>
            <a:r>
              <a:rPr sz="1600" b="1" dirty="0">
                <a:solidFill>
                  <a:srgbClr val="FFFFFF"/>
                </a:solidFill>
                <a:latin typeface="Arial"/>
                <a:cs typeface="Arial"/>
              </a:rPr>
              <a:t>orden</a:t>
            </a:r>
            <a:r>
              <a:rPr sz="1600" b="1" spc="-10" dirty="0">
                <a:solidFill>
                  <a:srgbClr val="FFFFFF"/>
                </a:solidFill>
                <a:latin typeface="Arial"/>
                <a:cs typeface="Arial"/>
              </a:rPr>
              <a:t> </a:t>
            </a:r>
            <a:r>
              <a:rPr sz="1600" b="1" dirty="0">
                <a:solidFill>
                  <a:srgbClr val="FFFFFF"/>
                </a:solidFill>
                <a:latin typeface="Arial"/>
                <a:cs typeface="Arial"/>
              </a:rPr>
              <a:t>numérico</a:t>
            </a:r>
            <a:r>
              <a:rPr sz="1600" b="1" spc="-10" dirty="0">
                <a:solidFill>
                  <a:srgbClr val="FFFFFF"/>
                </a:solidFill>
                <a:latin typeface="Arial"/>
                <a:cs typeface="Arial"/>
              </a:rPr>
              <a:t> </a:t>
            </a:r>
            <a:r>
              <a:rPr sz="1600" b="1" dirty="0">
                <a:solidFill>
                  <a:srgbClr val="FFFFFF"/>
                </a:solidFill>
                <a:latin typeface="Arial"/>
                <a:cs typeface="Arial"/>
              </a:rPr>
              <a:t>en</a:t>
            </a:r>
            <a:r>
              <a:rPr sz="1600" b="1" spc="-25" dirty="0">
                <a:solidFill>
                  <a:srgbClr val="FFFFFF"/>
                </a:solidFill>
                <a:latin typeface="Arial"/>
                <a:cs typeface="Arial"/>
              </a:rPr>
              <a:t> un </a:t>
            </a:r>
            <a:r>
              <a:rPr sz="1600" b="1" dirty="0">
                <a:solidFill>
                  <a:srgbClr val="FFFFFF"/>
                </a:solidFill>
                <a:latin typeface="Arial"/>
                <a:cs typeface="Arial"/>
              </a:rPr>
              <a:t>lugar</a:t>
            </a:r>
            <a:r>
              <a:rPr sz="1600" b="1" spc="-15" dirty="0">
                <a:solidFill>
                  <a:srgbClr val="FFFFFF"/>
                </a:solidFill>
                <a:latin typeface="Arial"/>
                <a:cs typeface="Arial"/>
              </a:rPr>
              <a:t> </a:t>
            </a:r>
            <a:r>
              <a:rPr sz="1600" b="1" dirty="0">
                <a:solidFill>
                  <a:srgbClr val="FFFFFF"/>
                </a:solidFill>
                <a:latin typeface="Arial"/>
                <a:cs typeface="Arial"/>
              </a:rPr>
              <a:t>dentro</a:t>
            </a:r>
            <a:r>
              <a:rPr sz="1600" b="1" spc="-35" dirty="0">
                <a:solidFill>
                  <a:srgbClr val="FFFFFF"/>
                </a:solidFill>
                <a:latin typeface="Arial"/>
                <a:cs typeface="Arial"/>
              </a:rPr>
              <a:t> </a:t>
            </a:r>
            <a:r>
              <a:rPr sz="1600" b="1" dirty="0">
                <a:solidFill>
                  <a:srgbClr val="FFFFFF"/>
                </a:solidFill>
                <a:latin typeface="Arial"/>
                <a:cs typeface="Arial"/>
              </a:rPr>
              <a:t>de</a:t>
            </a:r>
            <a:r>
              <a:rPr sz="1600" b="1" spc="-25" dirty="0">
                <a:solidFill>
                  <a:srgbClr val="FFFFFF"/>
                </a:solidFill>
                <a:latin typeface="Arial"/>
                <a:cs typeface="Arial"/>
              </a:rPr>
              <a:t> </a:t>
            </a:r>
            <a:r>
              <a:rPr sz="1600" b="1" dirty="0">
                <a:solidFill>
                  <a:srgbClr val="FFFFFF"/>
                </a:solidFill>
                <a:latin typeface="Arial"/>
                <a:cs typeface="Arial"/>
              </a:rPr>
              <a:t>la</a:t>
            </a:r>
            <a:r>
              <a:rPr sz="1600" b="1" spc="-20" dirty="0">
                <a:solidFill>
                  <a:srgbClr val="FFFFFF"/>
                </a:solidFill>
                <a:latin typeface="Arial"/>
                <a:cs typeface="Arial"/>
              </a:rPr>
              <a:t> </a:t>
            </a:r>
            <a:r>
              <a:rPr sz="1600" b="1" dirty="0">
                <a:solidFill>
                  <a:srgbClr val="FFFFFF"/>
                </a:solidFill>
                <a:latin typeface="Arial"/>
                <a:cs typeface="Arial"/>
              </a:rPr>
              <a:t>Bodega</a:t>
            </a:r>
            <a:r>
              <a:rPr sz="1600" b="1" spc="-40" dirty="0">
                <a:solidFill>
                  <a:srgbClr val="FFFFFF"/>
                </a:solidFill>
                <a:latin typeface="Arial"/>
                <a:cs typeface="Arial"/>
              </a:rPr>
              <a:t> </a:t>
            </a:r>
            <a:r>
              <a:rPr sz="1600" b="1" dirty="0">
                <a:solidFill>
                  <a:srgbClr val="FFFFFF"/>
                </a:solidFill>
                <a:latin typeface="Arial"/>
                <a:cs typeface="Arial"/>
              </a:rPr>
              <a:t>Electoral colocando</a:t>
            </a:r>
            <a:r>
              <a:rPr sz="1600" b="1" spc="10" dirty="0">
                <a:solidFill>
                  <a:srgbClr val="FFFFFF"/>
                </a:solidFill>
                <a:latin typeface="Arial"/>
                <a:cs typeface="Arial"/>
              </a:rPr>
              <a:t> </a:t>
            </a:r>
            <a:r>
              <a:rPr sz="1600" b="1" dirty="0">
                <a:solidFill>
                  <a:srgbClr val="FFFFFF"/>
                </a:solidFill>
                <a:latin typeface="Arial"/>
                <a:cs typeface="Arial"/>
              </a:rPr>
              <a:t>por</a:t>
            </a:r>
            <a:r>
              <a:rPr sz="1600" b="1" spc="-30" dirty="0">
                <a:solidFill>
                  <a:srgbClr val="FFFFFF"/>
                </a:solidFill>
                <a:latin typeface="Arial"/>
                <a:cs typeface="Arial"/>
              </a:rPr>
              <a:t> </a:t>
            </a:r>
            <a:r>
              <a:rPr sz="1600" b="1" dirty="0">
                <a:solidFill>
                  <a:srgbClr val="FFFFFF"/>
                </a:solidFill>
                <a:latin typeface="Arial"/>
                <a:cs typeface="Arial"/>
              </a:rPr>
              <a:t>separado</a:t>
            </a:r>
            <a:r>
              <a:rPr sz="1600" b="1" spc="10" dirty="0">
                <a:solidFill>
                  <a:srgbClr val="FFFFFF"/>
                </a:solidFill>
                <a:latin typeface="Arial"/>
                <a:cs typeface="Arial"/>
              </a:rPr>
              <a:t> </a:t>
            </a:r>
            <a:r>
              <a:rPr sz="1600" b="1" dirty="0">
                <a:solidFill>
                  <a:srgbClr val="FFFFFF"/>
                </a:solidFill>
                <a:latin typeface="Arial"/>
                <a:cs typeface="Arial"/>
              </a:rPr>
              <a:t>los</a:t>
            </a:r>
            <a:r>
              <a:rPr sz="1600" b="1" spc="-25" dirty="0">
                <a:solidFill>
                  <a:srgbClr val="FFFFFF"/>
                </a:solidFill>
                <a:latin typeface="Arial"/>
                <a:cs typeface="Arial"/>
              </a:rPr>
              <a:t> </a:t>
            </a:r>
            <a:r>
              <a:rPr sz="1600" b="1" dirty="0">
                <a:solidFill>
                  <a:srgbClr val="FFFFFF"/>
                </a:solidFill>
                <a:latin typeface="Arial"/>
                <a:cs typeface="Arial"/>
              </a:rPr>
              <a:t>de</a:t>
            </a:r>
            <a:r>
              <a:rPr sz="1600" b="1" spc="-40" dirty="0">
                <a:solidFill>
                  <a:srgbClr val="FFFFFF"/>
                </a:solidFill>
                <a:latin typeface="Arial"/>
                <a:cs typeface="Arial"/>
              </a:rPr>
              <a:t> </a:t>
            </a:r>
            <a:r>
              <a:rPr sz="1600" b="1" dirty="0">
                <a:solidFill>
                  <a:srgbClr val="FFFFFF"/>
                </a:solidFill>
                <a:latin typeface="Arial"/>
                <a:cs typeface="Arial"/>
              </a:rPr>
              <a:t>las</a:t>
            </a:r>
            <a:r>
              <a:rPr sz="1600" b="1" spc="-5" dirty="0">
                <a:solidFill>
                  <a:srgbClr val="FFFFFF"/>
                </a:solidFill>
                <a:latin typeface="Arial"/>
                <a:cs typeface="Arial"/>
              </a:rPr>
              <a:t> </a:t>
            </a:r>
            <a:r>
              <a:rPr sz="1600" b="1" spc="-10" dirty="0">
                <a:solidFill>
                  <a:srgbClr val="FFFFFF"/>
                </a:solidFill>
                <a:latin typeface="Arial"/>
                <a:cs typeface="Arial"/>
              </a:rPr>
              <a:t>casillas </a:t>
            </a:r>
            <a:r>
              <a:rPr sz="1600" b="1" dirty="0">
                <a:solidFill>
                  <a:srgbClr val="FFFFFF"/>
                </a:solidFill>
                <a:latin typeface="Arial"/>
                <a:cs typeface="Arial"/>
              </a:rPr>
              <a:t>especiales</a:t>
            </a:r>
            <a:r>
              <a:rPr sz="1600" b="1" spc="25" dirty="0">
                <a:solidFill>
                  <a:srgbClr val="FFFFFF"/>
                </a:solidFill>
                <a:latin typeface="Arial"/>
                <a:cs typeface="Arial"/>
              </a:rPr>
              <a:t> </a:t>
            </a:r>
            <a:r>
              <a:rPr sz="1600" b="1" dirty="0">
                <a:solidFill>
                  <a:srgbClr val="FFFFFF"/>
                </a:solidFill>
                <a:latin typeface="Arial"/>
                <a:cs typeface="Arial"/>
              </a:rPr>
              <a:t>y</a:t>
            </a:r>
            <a:r>
              <a:rPr sz="1600" b="1" spc="-25" dirty="0">
                <a:solidFill>
                  <a:srgbClr val="FFFFFF"/>
                </a:solidFill>
                <a:latin typeface="Arial"/>
                <a:cs typeface="Arial"/>
              </a:rPr>
              <a:t> </a:t>
            </a:r>
            <a:r>
              <a:rPr sz="1600" b="1" dirty="0">
                <a:solidFill>
                  <a:srgbClr val="FFFFFF"/>
                </a:solidFill>
                <a:latin typeface="Arial"/>
                <a:cs typeface="Arial"/>
              </a:rPr>
              <a:t>los</a:t>
            </a:r>
            <a:r>
              <a:rPr sz="1600" b="1" spc="-30" dirty="0">
                <a:solidFill>
                  <a:srgbClr val="FFFFFF"/>
                </a:solidFill>
                <a:latin typeface="Arial"/>
                <a:cs typeface="Arial"/>
              </a:rPr>
              <a:t> </a:t>
            </a:r>
            <a:r>
              <a:rPr sz="1600" b="1" dirty="0">
                <a:solidFill>
                  <a:srgbClr val="FFFFFF"/>
                </a:solidFill>
                <a:latin typeface="Arial"/>
                <a:cs typeface="Arial"/>
              </a:rPr>
              <a:t>de</a:t>
            </a:r>
            <a:r>
              <a:rPr sz="1600" b="1" spc="-35" dirty="0">
                <a:solidFill>
                  <a:srgbClr val="FFFFFF"/>
                </a:solidFill>
                <a:latin typeface="Arial"/>
                <a:cs typeface="Arial"/>
              </a:rPr>
              <a:t> </a:t>
            </a:r>
            <a:r>
              <a:rPr sz="1600" b="1" spc="-25" dirty="0">
                <a:solidFill>
                  <a:srgbClr val="FFFFFF"/>
                </a:solidFill>
                <a:latin typeface="Arial"/>
                <a:cs typeface="Arial"/>
              </a:rPr>
              <a:t>VA.</a:t>
            </a:r>
            <a:endParaRPr sz="1600">
              <a:latin typeface="Arial"/>
              <a:cs typeface="Arial"/>
            </a:endParaRPr>
          </a:p>
        </p:txBody>
      </p:sp>
      <p:grpSp>
        <p:nvGrpSpPr>
          <p:cNvPr id="19" name="object 19"/>
          <p:cNvGrpSpPr/>
          <p:nvPr/>
        </p:nvGrpSpPr>
        <p:grpSpPr>
          <a:xfrm>
            <a:off x="175260" y="4622800"/>
            <a:ext cx="8707755" cy="1552575"/>
            <a:chOff x="175260" y="4622800"/>
            <a:chExt cx="8707755" cy="1552575"/>
          </a:xfrm>
        </p:grpSpPr>
        <p:pic>
          <p:nvPicPr>
            <p:cNvPr id="20" name="object 20"/>
            <p:cNvPicPr/>
            <p:nvPr/>
          </p:nvPicPr>
          <p:blipFill>
            <a:blip r:embed="rId7" cstate="print"/>
            <a:stretch>
              <a:fillRect/>
            </a:stretch>
          </p:blipFill>
          <p:spPr>
            <a:xfrm>
              <a:off x="175260" y="5265419"/>
              <a:ext cx="8707374" cy="909586"/>
            </a:xfrm>
            <a:prstGeom prst="rect">
              <a:avLst/>
            </a:prstGeom>
          </p:spPr>
        </p:pic>
        <p:pic>
          <p:nvPicPr>
            <p:cNvPr id="21" name="object 21"/>
            <p:cNvPicPr/>
            <p:nvPr/>
          </p:nvPicPr>
          <p:blipFill>
            <a:blip r:embed="rId10" cstate="print"/>
            <a:stretch>
              <a:fillRect/>
            </a:stretch>
          </p:blipFill>
          <p:spPr>
            <a:xfrm>
              <a:off x="591819" y="4622800"/>
              <a:ext cx="8283194" cy="1343914"/>
            </a:xfrm>
            <a:prstGeom prst="rect">
              <a:avLst/>
            </a:prstGeom>
          </p:spPr>
        </p:pic>
      </p:grpSp>
      <p:sp>
        <p:nvSpPr>
          <p:cNvPr id="22" name="object 22"/>
          <p:cNvSpPr txBox="1"/>
          <p:nvPr/>
        </p:nvSpPr>
        <p:spPr>
          <a:xfrm>
            <a:off x="888364" y="4933315"/>
            <a:ext cx="7523480" cy="688340"/>
          </a:xfrm>
          <a:prstGeom prst="rect">
            <a:avLst/>
          </a:prstGeom>
        </p:spPr>
        <p:txBody>
          <a:bodyPr vert="horz" wrap="square" lIns="0" tIns="46990" rIns="0" bIns="0" rtlCol="0">
            <a:spAutoFit/>
          </a:bodyPr>
          <a:lstStyle/>
          <a:p>
            <a:pPr marL="12700" marR="5080">
              <a:lnSpc>
                <a:spcPct val="85900"/>
              </a:lnSpc>
              <a:spcBef>
                <a:spcPts val="370"/>
              </a:spcBef>
            </a:pPr>
            <a:r>
              <a:rPr sz="1600" b="1" dirty="0">
                <a:solidFill>
                  <a:srgbClr val="FFFFFF"/>
                </a:solidFill>
                <a:latin typeface="Arial"/>
                <a:cs typeface="Arial"/>
              </a:rPr>
              <a:t>7.</a:t>
            </a:r>
            <a:r>
              <a:rPr sz="1600" b="1" spc="-35" dirty="0">
                <a:solidFill>
                  <a:srgbClr val="FFFFFF"/>
                </a:solidFill>
                <a:latin typeface="Arial"/>
                <a:cs typeface="Arial"/>
              </a:rPr>
              <a:t> </a:t>
            </a:r>
            <a:r>
              <a:rPr sz="1600" b="1" dirty="0">
                <a:solidFill>
                  <a:srgbClr val="FFFFFF"/>
                </a:solidFill>
                <a:latin typeface="Arial"/>
                <a:cs typeface="Arial"/>
              </a:rPr>
              <a:t>La</a:t>
            </a:r>
            <a:r>
              <a:rPr sz="1600" b="1" spc="-30" dirty="0">
                <a:solidFill>
                  <a:srgbClr val="FFFFFF"/>
                </a:solidFill>
                <a:latin typeface="Arial"/>
                <a:cs typeface="Arial"/>
              </a:rPr>
              <a:t> </a:t>
            </a:r>
            <a:r>
              <a:rPr sz="1600" b="1" dirty="0">
                <a:solidFill>
                  <a:srgbClr val="FFFFFF"/>
                </a:solidFill>
                <a:latin typeface="Arial"/>
                <a:cs typeface="Arial"/>
              </a:rPr>
              <a:t>o</a:t>
            </a:r>
            <a:r>
              <a:rPr sz="1600" b="1" spc="-35" dirty="0">
                <a:solidFill>
                  <a:srgbClr val="FFFFFF"/>
                </a:solidFill>
                <a:latin typeface="Arial"/>
                <a:cs typeface="Arial"/>
              </a:rPr>
              <a:t> </a:t>
            </a:r>
            <a:r>
              <a:rPr sz="1600" b="1" dirty="0">
                <a:solidFill>
                  <a:srgbClr val="FFFFFF"/>
                </a:solidFill>
                <a:latin typeface="Arial"/>
                <a:cs typeface="Arial"/>
              </a:rPr>
              <a:t>el</a:t>
            </a:r>
            <a:r>
              <a:rPr sz="1600" b="1" spc="-80" dirty="0">
                <a:solidFill>
                  <a:srgbClr val="FFFFFF"/>
                </a:solidFill>
                <a:latin typeface="Arial"/>
                <a:cs typeface="Arial"/>
              </a:rPr>
              <a:t> </a:t>
            </a:r>
            <a:r>
              <a:rPr sz="1600" b="1" dirty="0">
                <a:solidFill>
                  <a:srgbClr val="FFFFFF"/>
                </a:solidFill>
                <a:latin typeface="Arial"/>
                <a:cs typeface="Arial"/>
              </a:rPr>
              <a:t>Auxiliar</a:t>
            </a:r>
            <a:r>
              <a:rPr sz="1600" b="1" spc="30" dirty="0">
                <a:solidFill>
                  <a:srgbClr val="FFFFFF"/>
                </a:solidFill>
                <a:latin typeface="Arial"/>
                <a:cs typeface="Arial"/>
              </a:rPr>
              <a:t> </a:t>
            </a:r>
            <a:r>
              <a:rPr sz="1600" b="1" dirty="0">
                <a:solidFill>
                  <a:srgbClr val="FFFFFF"/>
                </a:solidFill>
                <a:latin typeface="Arial"/>
                <a:cs typeface="Arial"/>
              </a:rPr>
              <a:t>de</a:t>
            </a:r>
            <a:r>
              <a:rPr sz="1600" b="1" spc="-30" dirty="0">
                <a:solidFill>
                  <a:srgbClr val="FFFFFF"/>
                </a:solidFill>
                <a:latin typeface="Arial"/>
                <a:cs typeface="Arial"/>
              </a:rPr>
              <a:t> </a:t>
            </a:r>
            <a:r>
              <a:rPr sz="1600" b="1" dirty="0">
                <a:solidFill>
                  <a:srgbClr val="FFFFFF"/>
                </a:solidFill>
                <a:latin typeface="Arial"/>
                <a:cs typeface="Arial"/>
              </a:rPr>
              <a:t>Bodega</a:t>
            </a:r>
            <a:r>
              <a:rPr sz="1600" b="1" spc="-30" dirty="0">
                <a:solidFill>
                  <a:srgbClr val="FFFFFF"/>
                </a:solidFill>
                <a:latin typeface="Arial"/>
                <a:cs typeface="Arial"/>
              </a:rPr>
              <a:t> </a:t>
            </a:r>
            <a:r>
              <a:rPr sz="1600" b="1" dirty="0">
                <a:solidFill>
                  <a:srgbClr val="FFFFFF"/>
                </a:solidFill>
                <a:latin typeface="Arial"/>
                <a:cs typeface="Arial"/>
              </a:rPr>
              <a:t>Electoral</a:t>
            </a:r>
            <a:r>
              <a:rPr sz="1600" b="1" spc="-10" dirty="0">
                <a:solidFill>
                  <a:srgbClr val="FFFFFF"/>
                </a:solidFill>
                <a:latin typeface="Arial"/>
                <a:cs typeface="Arial"/>
              </a:rPr>
              <a:t> </a:t>
            </a:r>
            <a:r>
              <a:rPr sz="1600" b="1" dirty="0">
                <a:solidFill>
                  <a:srgbClr val="FFFFFF"/>
                </a:solidFill>
                <a:latin typeface="Arial"/>
                <a:cs typeface="Arial"/>
              </a:rPr>
              <a:t>llevará</a:t>
            </a:r>
            <a:r>
              <a:rPr sz="1600" b="1" spc="20" dirty="0">
                <a:solidFill>
                  <a:srgbClr val="FFFFFF"/>
                </a:solidFill>
                <a:latin typeface="Arial"/>
                <a:cs typeface="Arial"/>
              </a:rPr>
              <a:t> </a:t>
            </a:r>
            <a:r>
              <a:rPr sz="1600" b="1" dirty="0">
                <a:solidFill>
                  <a:srgbClr val="FFFFFF"/>
                </a:solidFill>
                <a:latin typeface="Arial"/>
                <a:cs typeface="Arial"/>
              </a:rPr>
              <a:t>el</a:t>
            </a:r>
            <a:r>
              <a:rPr sz="1600" b="1" spc="-45" dirty="0">
                <a:solidFill>
                  <a:srgbClr val="FFFFFF"/>
                </a:solidFill>
                <a:latin typeface="Arial"/>
                <a:cs typeface="Arial"/>
              </a:rPr>
              <a:t> </a:t>
            </a:r>
            <a:r>
              <a:rPr sz="1600" b="1" dirty="0">
                <a:solidFill>
                  <a:srgbClr val="FFFFFF"/>
                </a:solidFill>
                <a:latin typeface="Arial"/>
                <a:cs typeface="Arial"/>
              </a:rPr>
              <a:t>control</a:t>
            </a:r>
            <a:r>
              <a:rPr sz="1600" b="1" spc="-30" dirty="0">
                <a:solidFill>
                  <a:srgbClr val="FFFFFF"/>
                </a:solidFill>
                <a:latin typeface="Arial"/>
                <a:cs typeface="Arial"/>
              </a:rPr>
              <a:t> </a:t>
            </a:r>
            <a:r>
              <a:rPr sz="1600" b="1" dirty="0">
                <a:solidFill>
                  <a:srgbClr val="FFFFFF"/>
                </a:solidFill>
                <a:latin typeface="Arial"/>
                <a:cs typeface="Arial"/>
              </a:rPr>
              <a:t>del</a:t>
            </a:r>
            <a:r>
              <a:rPr sz="1600" b="1" spc="-30" dirty="0">
                <a:solidFill>
                  <a:srgbClr val="FFFFFF"/>
                </a:solidFill>
                <a:latin typeface="Arial"/>
                <a:cs typeface="Arial"/>
              </a:rPr>
              <a:t> </a:t>
            </a:r>
            <a:r>
              <a:rPr sz="1600" b="1" dirty="0">
                <a:solidFill>
                  <a:srgbClr val="FFFFFF"/>
                </a:solidFill>
                <a:latin typeface="Arial"/>
                <a:cs typeface="Arial"/>
              </a:rPr>
              <a:t>ingreso</a:t>
            </a:r>
            <a:r>
              <a:rPr sz="1600" b="1" spc="-20" dirty="0">
                <a:solidFill>
                  <a:srgbClr val="FFFFFF"/>
                </a:solidFill>
                <a:latin typeface="Arial"/>
                <a:cs typeface="Arial"/>
              </a:rPr>
              <a:t> </a:t>
            </a:r>
            <a:r>
              <a:rPr sz="1600" b="1" spc="-10" dirty="0">
                <a:solidFill>
                  <a:srgbClr val="FFFFFF"/>
                </a:solidFill>
                <a:latin typeface="Arial"/>
                <a:cs typeface="Arial"/>
              </a:rPr>
              <a:t>inmediato </a:t>
            </a:r>
            <a:r>
              <a:rPr sz="1600" b="1" dirty="0">
                <a:solidFill>
                  <a:srgbClr val="FFFFFF"/>
                </a:solidFill>
                <a:latin typeface="Arial"/>
                <a:cs typeface="Arial"/>
              </a:rPr>
              <a:t>de</a:t>
            </a:r>
            <a:r>
              <a:rPr sz="1600" b="1" spc="-35" dirty="0">
                <a:solidFill>
                  <a:srgbClr val="FFFFFF"/>
                </a:solidFill>
                <a:latin typeface="Arial"/>
                <a:cs typeface="Arial"/>
              </a:rPr>
              <a:t> </a:t>
            </a:r>
            <a:r>
              <a:rPr sz="1600" b="1" dirty="0">
                <a:solidFill>
                  <a:srgbClr val="FFFFFF"/>
                </a:solidFill>
                <a:latin typeface="Arial"/>
                <a:cs typeface="Arial"/>
              </a:rPr>
              <a:t>estos</a:t>
            </a:r>
            <a:r>
              <a:rPr sz="1600" b="1" spc="-30" dirty="0">
                <a:solidFill>
                  <a:srgbClr val="FFFFFF"/>
                </a:solidFill>
                <a:latin typeface="Arial"/>
                <a:cs typeface="Arial"/>
              </a:rPr>
              <a:t> </a:t>
            </a:r>
            <a:r>
              <a:rPr sz="1600" b="1" dirty="0">
                <a:solidFill>
                  <a:srgbClr val="FFFFFF"/>
                </a:solidFill>
                <a:latin typeface="Arial"/>
                <a:cs typeface="Arial"/>
              </a:rPr>
              <a:t>paquetes,</a:t>
            </a:r>
            <a:r>
              <a:rPr sz="1600" b="1" spc="-10" dirty="0">
                <a:solidFill>
                  <a:srgbClr val="FFFFFF"/>
                </a:solidFill>
                <a:latin typeface="Arial"/>
                <a:cs typeface="Arial"/>
              </a:rPr>
              <a:t> </a:t>
            </a:r>
            <a:r>
              <a:rPr sz="1600" b="1" dirty="0">
                <a:solidFill>
                  <a:srgbClr val="FFFFFF"/>
                </a:solidFill>
                <a:latin typeface="Arial"/>
                <a:cs typeface="Arial"/>
              </a:rPr>
              <a:t>una</a:t>
            </a:r>
            <a:r>
              <a:rPr sz="1600" b="1" spc="-45" dirty="0">
                <a:solidFill>
                  <a:srgbClr val="FFFFFF"/>
                </a:solidFill>
                <a:latin typeface="Arial"/>
                <a:cs typeface="Arial"/>
              </a:rPr>
              <a:t> </a:t>
            </a:r>
            <a:r>
              <a:rPr sz="1600" b="1" dirty="0">
                <a:solidFill>
                  <a:srgbClr val="FFFFFF"/>
                </a:solidFill>
                <a:latin typeface="Arial"/>
                <a:cs typeface="Arial"/>
              </a:rPr>
              <a:t>vez</a:t>
            </a:r>
            <a:r>
              <a:rPr sz="1600" b="1" spc="-10" dirty="0">
                <a:solidFill>
                  <a:srgbClr val="FFFFFF"/>
                </a:solidFill>
                <a:latin typeface="Arial"/>
                <a:cs typeface="Arial"/>
              </a:rPr>
              <a:t> </a:t>
            </a:r>
            <a:r>
              <a:rPr sz="1600" b="1" dirty="0">
                <a:solidFill>
                  <a:srgbClr val="FFFFFF"/>
                </a:solidFill>
                <a:latin typeface="Arial"/>
                <a:cs typeface="Arial"/>
              </a:rPr>
              <a:t>efectuadas</a:t>
            </a:r>
            <a:r>
              <a:rPr sz="1600" b="1" spc="5" dirty="0">
                <a:solidFill>
                  <a:srgbClr val="FFFFFF"/>
                </a:solidFill>
                <a:latin typeface="Arial"/>
                <a:cs typeface="Arial"/>
              </a:rPr>
              <a:t> </a:t>
            </a:r>
            <a:r>
              <a:rPr sz="1600" b="1" dirty="0">
                <a:solidFill>
                  <a:srgbClr val="FFFFFF"/>
                </a:solidFill>
                <a:latin typeface="Arial"/>
                <a:cs typeface="Arial"/>
              </a:rPr>
              <a:t>las</a:t>
            </a:r>
            <a:r>
              <a:rPr sz="1600" b="1" spc="-30" dirty="0">
                <a:solidFill>
                  <a:srgbClr val="FFFFFF"/>
                </a:solidFill>
                <a:latin typeface="Arial"/>
                <a:cs typeface="Arial"/>
              </a:rPr>
              <a:t> </a:t>
            </a:r>
            <a:r>
              <a:rPr sz="1600" b="1" dirty="0">
                <a:solidFill>
                  <a:srgbClr val="FFFFFF"/>
                </a:solidFill>
                <a:latin typeface="Arial"/>
                <a:cs typeface="Arial"/>
              </a:rPr>
              <a:t>actividades</a:t>
            </a:r>
            <a:r>
              <a:rPr sz="1600" b="1" spc="20" dirty="0">
                <a:solidFill>
                  <a:srgbClr val="FFFFFF"/>
                </a:solidFill>
                <a:latin typeface="Arial"/>
                <a:cs typeface="Arial"/>
              </a:rPr>
              <a:t> </a:t>
            </a:r>
            <a:r>
              <a:rPr sz="1600" b="1" dirty="0">
                <a:solidFill>
                  <a:srgbClr val="FFFFFF"/>
                </a:solidFill>
                <a:latin typeface="Arial"/>
                <a:cs typeface="Arial"/>
              </a:rPr>
              <a:t>comentadas</a:t>
            </a:r>
            <a:r>
              <a:rPr sz="1600" b="1" spc="-15" dirty="0">
                <a:solidFill>
                  <a:srgbClr val="FFFFFF"/>
                </a:solidFill>
                <a:latin typeface="Arial"/>
                <a:cs typeface="Arial"/>
              </a:rPr>
              <a:t> </a:t>
            </a:r>
            <a:r>
              <a:rPr sz="1600" b="1" dirty="0">
                <a:solidFill>
                  <a:srgbClr val="FFFFFF"/>
                </a:solidFill>
                <a:latin typeface="Arial"/>
                <a:cs typeface="Arial"/>
              </a:rPr>
              <a:t>en</a:t>
            </a:r>
            <a:r>
              <a:rPr sz="1600" b="1" spc="-25" dirty="0">
                <a:solidFill>
                  <a:srgbClr val="FFFFFF"/>
                </a:solidFill>
                <a:latin typeface="Arial"/>
                <a:cs typeface="Arial"/>
              </a:rPr>
              <a:t> el </a:t>
            </a:r>
            <a:r>
              <a:rPr sz="1600" b="1" dirty="0">
                <a:solidFill>
                  <a:srgbClr val="FFFFFF"/>
                </a:solidFill>
                <a:latin typeface="Arial"/>
                <a:cs typeface="Arial"/>
              </a:rPr>
              <a:t>párrafo</a:t>
            </a:r>
            <a:r>
              <a:rPr sz="1600" b="1" spc="-35" dirty="0">
                <a:solidFill>
                  <a:srgbClr val="FFFFFF"/>
                </a:solidFill>
                <a:latin typeface="Arial"/>
                <a:cs typeface="Arial"/>
              </a:rPr>
              <a:t> </a:t>
            </a:r>
            <a:r>
              <a:rPr sz="1600" b="1" spc="-10" dirty="0">
                <a:solidFill>
                  <a:srgbClr val="FFFFFF"/>
                </a:solidFill>
                <a:latin typeface="Arial"/>
                <a:cs typeface="Arial"/>
              </a:rPr>
              <a:t>anterior.</a:t>
            </a:r>
            <a:endParaRPr sz="160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6"/>
          <p:cNvPicPr/>
          <p:nvPr/>
        </p:nvPicPr>
        <p:blipFill>
          <a:blip r:embed="rId2" cstate="print"/>
          <a:stretch>
            <a:fillRect/>
          </a:stretch>
        </p:blipFill>
        <p:spPr>
          <a:xfrm>
            <a:off x="8585200" y="6436359"/>
            <a:ext cx="277114" cy="264401"/>
          </a:xfrm>
          <a:prstGeom prst="rect">
            <a:avLst/>
          </a:prstGeom>
        </p:spPr>
      </p:pic>
      <p:sp>
        <p:nvSpPr>
          <p:cNvPr id="7" name="object 7"/>
          <p:cNvSpPr txBox="1"/>
          <p:nvPr/>
        </p:nvSpPr>
        <p:spPr>
          <a:xfrm>
            <a:off x="8662416" y="6501129"/>
            <a:ext cx="116839" cy="114300"/>
          </a:xfrm>
          <a:prstGeom prst="rect">
            <a:avLst/>
          </a:prstGeom>
        </p:spPr>
        <p:txBody>
          <a:bodyPr vert="horz" wrap="square" lIns="0" tIns="0" rIns="0" bIns="0" rtlCol="0">
            <a:spAutoFit/>
          </a:bodyPr>
          <a:lstStyle/>
          <a:p>
            <a:pPr>
              <a:lnSpc>
                <a:spcPts val="855"/>
              </a:lnSpc>
            </a:pPr>
            <a:r>
              <a:rPr sz="900" b="1" spc="-25" dirty="0">
                <a:solidFill>
                  <a:srgbClr val="660033"/>
                </a:solidFill>
                <a:latin typeface="Carlito"/>
                <a:cs typeface="Carlito"/>
              </a:rPr>
              <a:t>31</a:t>
            </a:r>
            <a:endParaRPr sz="900">
              <a:latin typeface="Carlito"/>
              <a:cs typeface="Carlito"/>
            </a:endParaRPr>
          </a:p>
        </p:txBody>
      </p:sp>
      <p:pic>
        <p:nvPicPr>
          <p:cNvPr id="8" name="object 8"/>
          <p:cNvPicPr/>
          <p:nvPr/>
        </p:nvPicPr>
        <p:blipFill>
          <a:blip r:embed="rId3" cstate="print"/>
          <a:stretch>
            <a:fillRect/>
          </a:stretch>
        </p:blipFill>
        <p:spPr>
          <a:xfrm>
            <a:off x="0" y="6220459"/>
            <a:ext cx="9126220" cy="637538"/>
          </a:xfrm>
          <a:prstGeom prst="rect">
            <a:avLst/>
          </a:prstGeom>
        </p:spPr>
      </p:pic>
      <p:grpSp>
        <p:nvGrpSpPr>
          <p:cNvPr id="9" name="object 9"/>
          <p:cNvGrpSpPr/>
          <p:nvPr/>
        </p:nvGrpSpPr>
        <p:grpSpPr>
          <a:xfrm>
            <a:off x="0" y="0"/>
            <a:ext cx="9144000" cy="1003299"/>
            <a:chOff x="0" y="0"/>
            <a:chExt cx="9144000" cy="1003299"/>
          </a:xfrm>
        </p:grpSpPr>
        <p:pic>
          <p:nvPicPr>
            <p:cNvPr id="10" name="object 10"/>
            <p:cNvPicPr/>
            <p:nvPr/>
          </p:nvPicPr>
          <p:blipFill>
            <a:blip r:embed="rId4" cstate="print"/>
            <a:stretch>
              <a:fillRect/>
            </a:stretch>
          </p:blipFill>
          <p:spPr>
            <a:xfrm>
              <a:off x="0" y="276859"/>
              <a:ext cx="619759" cy="726440"/>
            </a:xfrm>
            <a:prstGeom prst="rect">
              <a:avLst/>
            </a:prstGeom>
          </p:spPr>
        </p:pic>
        <p:pic>
          <p:nvPicPr>
            <p:cNvPr id="11" name="object 11"/>
            <p:cNvPicPr/>
            <p:nvPr/>
          </p:nvPicPr>
          <p:blipFill>
            <a:blip r:embed="rId5" cstate="print"/>
            <a:stretch>
              <a:fillRect/>
            </a:stretch>
          </p:blipFill>
          <p:spPr>
            <a:xfrm>
              <a:off x="0" y="0"/>
              <a:ext cx="9144000" cy="276859"/>
            </a:xfrm>
            <a:prstGeom prst="rect">
              <a:avLst/>
            </a:prstGeom>
          </p:spPr>
        </p:pic>
      </p:grpSp>
      <p:sp>
        <p:nvSpPr>
          <p:cNvPr id="28" name="Título 27">
            <a:extLst>
              <a:ext uri="{FF2B5EF4-FFF2-40B4-BE49-F238E27FC236}">
                <a16:creationId xmlns:a16="http://schemas.microsoft.com/office/drawing/2014/main" id="{B7525884-95B5-D45A-4290-64B79754E197}"/>
              </a:ext>
            </a:extLst>
          </p:cNvPr>
          <p:cNvSpPr>
            <a:spLocks noGrp="1"/>
          </p:cNvSpPr>
          <p:nvPr>
            <p:ph type="title"/>
          </p:nvPr>
        </p:nvSpPr>
        <p:spPr/>
        <p:txBody>
          <a:bodyPr/>
          <a:lstStyle/>
          <a:p>
            <a:endParaRPr lang="es-MX"/>
          </a:p>
        </p:txBody>
      </p:sp>
      <p:graphicFrame>
        <p:nvGraphicFramePr>
          <p:cNvPr id="2" name="Marcador de contenido 4">
            <a:extLst>
              <a:ext uri="{FF2B5EF4-FFF2-40B4-BE49-F238E27FC236}">
                <a16:creationId xmlns:a16="http://schemas.microsoft.com/office/drawing/2014/main" id="{A810F487-844A-C128-4E47-4A78D97664EA}"/>
              </a:ext>
            </a:extLst>
          </p:cNvPr>
          <p:cNvGraphicFramePr>
            <a:graphicFrameLocks/>
          </p:cNvGraphicFramePr>
          <p:nvPr/>
        </p:nvGraphicFramePr>
        <p:xfrm>
          <a:off x="431116" y="1095636"/>
          <a:ext cx="8524483" cy="57623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agen 2">
            <a:extLst>
              <a:ext uri="{FF2B5EF4-FFF2-40B4-BE49-F238E27FC236}">
                <a16:creationId xmlns:a16="http://schemas.microsoft.com/office/drawing/2014/main" id="{36FE5551-8FB8-0089-26D7-1B336F95CC72}"/>
              </a:ext>
            </a:extLst>
          </p:cNvPr>
          <p:cNvPicPr>
            <a:picLocks noChangeAspect="1"/>
          </p:cNvPicPr>
          <p:nvPr/>
        </p:nvPicPr>
        <p:blipFill>
          <a:blip r:embed="rId11"/>
          <a:stretch>
            <a:fillRect/>
          </a:stretch>
        </p:blipFill>
        <p:spPr>
          <a:xfrm>
            <a:off x="310392" y="1143685"/>
            <a:ext cx="2565330" cy="2104768"/>
          </a:xfrm>
          <a:prstGeom prst="rect">
            <a:avLst/>
          </a:prstGeom>
        </p:spPr>
      </p:pic>
      <p:sp>
        <p:nvSpPr>
          <p:cNvPr id="4" name="Redondear rectángulo de esquina diagonal 12">
            <a:extLst>
              <a:ext uri="{FF2B5EF4-FFF2-40B4-BE49-F238E27FC236}">
                <a16:creationId xmlns:a16="http://schemas.microsoft.com/office/drawing/2014/main" id="{0B5A6AF3-0A64-CD41-683A-ED5296DB1AB1}"/>
              </a:ext>
            </a:extLst>
          </p:cNvPr>
          <p:cNvSpPr/>
          <p:nvPr/>
        </p:nvSpPr>
        <p:spPr>
          <a:xfrm>
            <a:off x="782970" y="369538"/>
            <a:ext cx="8172630" cy="584775"/>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Recepción de Paquetes Electorales</a:t>
            </a:r>
          </a:p>
        </p:txBody>
      </p:sp>
    </p:spTree>
    <p:extLst>
      <p:ext uri="{BB962C8B-B14F-4D97-AF65-F5344CB8AC3E}">
        <p14:creationId xmlns:p14="http://schemas.microsoft.com/office/powerpoint/2010/main" val="13981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4B00F9F8-5004-4F36-92C8-EA41FA9F1398}"/>
                                            </p:graphicEl>
                                          </p:spTgt>
                                        </p:tgtEl>
                                        <p:attrNameLst>
                                          <p:attrName>style.visibility</p:attrName>
                                        </p:attrNameLst>
                                      </p:cBhvr>
                                      <p:to>
                                        <p:strVal val="visible"/>
                                      </p:to>
                                    </p:set>
                                    <p:animEffect transition="in" filter="fade">
                                      <p:cBhvr>
                                        <p:cTn id="20" dur="500"/>
                                        <p:tgtEl>
                                          <p:spTgt spid="2">
                                            <p:graphicEl>
                                              <a:dgm id="{4B00F9F8-5004-4F36-92C8-EA41FA9F1398}"/>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396B980B-6758-4536-BC88-B2EC23FB8951}"/>
                                            </p:graphicEl>
                                          </p:spTgt>
                                        </p:tgtEl>
                                        <p:attrNameLst>
                                          <p:attrName>style.visibility</p:attrName>
                                        </p:attrNameLst>
                                      </p:cBhvr>
                                      <p:to>
                                        <p:strVal val="visible"/>
                                      </p:to>
                                    </p:set>
                                    <p:animEffect transition="in" filter="fade">
                                      <p:cBhvr>
                                        <p:cTn id="23" dur="500"/>
                                        <p:tgtEl>
                                          <p:spTgt spid="2">
                                            <p:graphicEl>
                                              <a:dgm id="{396B980B-6758-4536-BC88-B2EC23FB8951}"/>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25778D8F-FFC6-47E4-9BB3-CBD2F30E7397}"/>
                                            </p:graphicEl>
                                          </p:spTgt>
                                        </p:tgtEl>
                                        <p:attrNameLst>
                                          <p:attrName>style.visibility</p:attrName>
                                        </p:attrNameLst>
                                      </p:cBhvr>
                                      <p:to>
                                        <p:strVal val="visible"/>
                                      </p:to>
                                    </p:set>
                                    <p:animEffect transition="in" filter="fade">
                                      <p:cBhvr>
                                        <p:cTn id="26" dur="500"/>
                                        <p:tgtEl>
                                          <p:spTgt spid="2">
                                            <p:graphicEl>
                                              <a:dgm id="{25778D8F-FFC6-47E4-9BB3-CBD2F30E739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graphicEl>
                                              <a:dgm id="{5BA8F8B9-1B59-42A9-949F-D15F1AD8B0C1}"/>
                                            </p:graphicEl>
                                          </p:spTgt>
                                        </p:tgtEl>
                                        <p:attrNameLst>
                                          <p:attrName>style.visibility</p:attrName>
                                        </p:attrNameLst>
                                      </p:cBhvr>
                                      <p:to>
                                        <p:strVal val="visible"/>
                                      </p:to>
                                    </p:set>
                                    <p:animEffect transition="in" filter="fade">
                                      <p:cBhvr>
                                        <p:cTn id="31" dur="500"/>
                                        <p:tgtEl>
                                          <p:spTgt spid="2">
                                            <p:graphicEl>
                                              <a:dgm id="{5BA8F8B9-1B59-42A9-949F-D15F1AD8B0C1}"/>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graphicEl>
                                              <a:dgm id="{B058894B-364E-4E69-8F39-1F31DCB28FA5}"/>
                                            </p:graphicEl>
                                          </p:spTgt>
                                        </p:tgtEl>
                                        <p:attrNameLst>
                                          <p:attrName>style.visibility</p:attrName>
                                        </p:attrNameLst>
                                      </p:cBhvr>
                                      <p:to>
                                        <p:strVal val="visible"/>
                                      </p:to>
                                    </p:set>
                                    <p:animEffect transition="in" filter="fade">
                                      <p:cBhvr>
                                        <p:cTn id="34" dur="500"/>
                                        <p:tgtEl>
                                          <p:spTgt spid="2">
                                            <p:graphicEl>
                                              <a:dgm id="{B058894B-364E-4E69-8F39-1F31DCB28FA5}"/>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graphicEl>
                                              <a:dgm id="{4B69359B-7404-48DB-8004-855BF2C7DE40}"/>
                                            </p:graphicEl>
                                          </p:spTgt>
                                        </p:tgtEl>
                                        <p:attrNameLst>
                                          <p:attrName>style.visibility</p:attrName>
                                        </p:attrNameLst>
                                      </p:cBhvr>
                                      <p:to>
                                        <p:strVal val="visible"/>
                                      </p:to>
                                    </p:set>
                                    <p:animEffect transition="in" filter="fade">
                                      <p:cBhvr>
                                        <p:cTn id="37" dur="500"/>
                                        <p:tgtEl>
                                          <p:spTgt spid="2">
                                            <p:graphicEl>
                                              <a:dgm id="{4B69359B-7404-48DB-8004-855BF2C7DE4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307177F8-C9F8-41B8-8B55-DBEBF5B68014}"/>
                                            </p:graphicEl>
                                          </p:spTgt>
                                        </p:tgtEl>
                                        <p:attrNameLst>
                                          <p:attrName>style.visibility</p:attrName>
                                        </p:attrNameLst>
                                      </p:cBhvr>
                                      <p:to>
                                        <p:strVal val="visible"/>
                                      </p:to>
                                    </p:set>
                                    <p:animEffect transition="in" filter="fade">
                                      <p:cBhvr>
                                        <p:cTn id="42" dur="500"/>
                                        <p:tgtEl>
                                          <p:spTgt spid="2">
                                            <p:graphicEl>
                                              <a:dgm id="{307177F8-C9F8-41B8-8B55-DBEBF5B68014}"/>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graphicEl>
                                              <a:dgm id="{61F15825-EECE-4A39-978A-AC43CFF7A6FA}"/>
                                            </p:graphicEl>
                                          </p:spTgt>
                                        </p:tgtEl>
                                        <p:attrNameLst>
                                          <p:attrName>style.visibility</p:attrName>
                                        </p:attrNameLst>
                                      </p:cBhvr>
                                      <p:to>
                                        <p:strVal val="visible"/>
                                      </p:to>
                                    </p:set>
                                    <p:animEffect transition="in" filter="fade">
                                      <p:cBhvr>
                                        <p:cTn id="45" dur="500"/>
                                        <p:tgtEl>
                                          <p:spTgt spid="2">
                                            <p:graphicEl>
                                              <a:dgm id="{61F15825-EECE-4A39-978A-AC43CFF7A6FA}"/>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graphicEl>
                                              <a:dgm id="{28AE846C-9956-448E-9DD4-2654C331173C}"/>
                                            </p:graphicEl>
                                          </p:spTgt>
                                        </p:tgtEl>
                                        <p:attrNameLst>
                                          <p:attrName>style.visibility</p:attrName>
                                        </p:attrNameLst>
                                      </p:cBhvr>
                                      <p:to>
                                        <p:strVal val="visible"/>
                                      </p:to>
                                    </p:set>
                                    <p:animEffect transition="in" filter="fade">
                                      <p:cBhvr>
                                        <p:cTn id="48" dur="500"/>
                                        <p:tgtEl>
                                          <p:spTgt spid="2">
                                            <p:graphicEl>
                                              <a:dgm id="{28AE846C-9956-448E-9DD4-2654C331173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graphicEl>
                                              <a:dgm id="{9C195DED-D999-4498-9336-31373456AC99}"/>
                                            </p:graphicEl>
                                          </p:spTgt>
                                        </p:tgtEl>
                                        <p:attrNameLst>
                                          <p:attrName>style.visibility</p:attrName>
                                        </p:attrNameLst>
                                      </p:cBhvr>
                                      <p:to>
                                        <p:strVal val="visible"/>
                                      </p:to>
                                    </p:set>
                                    <p:animEffect transition="in" filter="fade">
                                      <p:cBhvr>
                                        <p:cTn id="53" dur="500"/>
                                        <p:tgtEl>
                                          <p:spTgt spid="2">
                                            <p:graphicEl>
                                              <a:dgm id="{9C195DED-D999-4498-9336-31373456AC99}"/>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
                                            <p:graphicEl>
                                              <a:dgm id="{02A400CC-0948-448D-816E-9A90928231E9}"/>
                                            </p:graphicEl>
                                          </p:spTgt>
                                        </p:tgtEl>
                                        <p:attrNameLst>
                                          <p:attrName>style.visibility</p:attrName>
                                        </p:attrNameLst>
                                      </p:cBhvr>
                                      <p:to>
                                        <p:strVal val="visible"/>
                                      </p:to>
                                    </p:set>
                                    <p:animEffect transition="in" filter="fade">
                                      <p:cBhvr>
                                        <p:cTn id="56" dur="500"/>
                                        <p:tgtEl>
                                          <p:spTgt spid="2">
                                            <p:graphicEl>
                                              <a:dgm id="{02A400CC-0948-448D-816E-9A90928231E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6"/>
          <p:cNvPicPr/>
          <p:nvPr/>
        </p:nvPicPr>
        <p:blipFill>
          <a:blip r:embed="rId2" cstate="print"/>
          <a:stretch>
            <a:fillRect/>
          </a:stretch>
        </p:blipFill>
        <p:spPr>
          <a:xfrm>
            <a:off x="8585200" y="6436359"/>
            <a:ext cx="277114" cy="264401"/>
          </a:xfrm>
          <a:prstGeom prst="rect">
            <a:avLst/>
          </a:prstGeom>
        </p:spPr>
      </p:pic>
      <p:sp>
        <p:nvSpPr>
          <p:cNvPr id="7" name="object 7"/>
          <p:cNvSpPr txBox="1"/>
          <p:nvPr/>
        </p:nvSpPr>
        <p:spPr>
          <a:xfrm>
            <a:off x="8662416" y="6501129"/>
            <a:ext cx="116839" cy="114300"/>
          </a:xfrm>
          <a:prstGeom prst="rect">
            <a:avLst/>
          </a:prstGeom>
        </p:spPr>
        <p:txBody>
          <a:bodyPr vert="horz" wrap="square" lIns="0" tIns="0" rIns="0" bIns="0" rtlCol="0">
            <a:spAutoFit/>
          </a:bodyPr>
          <a:lstStyle/>
          <a:p>
            <a:pPr>
              <a:lnSpc>
                <a:spcPts val="855"/>
              </a:lnSpc>
            </a:pPr>
            <a:r>
              <a:rPr sz="900" b="1" spc="-25" dirty="0">
                <a:solidFill>
                  <a:srgbClr val="660033"/>
                </a:solidFill>
                <a:latin typeface="Carlito"/>
                <a:cs typeface="Carlito"/>
              </a:rPr>
              <a:t>31</a:t>
            </a:r>
            <a:endParaRPr sz="900">
              <a:latin typeface="Carlito"/>
              <a:cs typeface="Carlito"/>
            </a:endParaRPr>
          </a:p>
        </p:txBody>
      </p:sp>
      <p:pic>
        <p:nvPicPr>
          <p:cNvPr id="8" name="object 8"/>
          <p:cNvPicPr/>
          <p:nvPr/>
        </p:nvPicPr>
        <p:blipFill>
          <a:blip r:embed="rId3" cstate="print"/>
          <a:stretch>
            <a:fillRect/>
          </a:stretch>
        </p:blipFill>
        <p:spPr>
          <a:xfrm>
            <a:off x="0" y="6220459"/>
            <a:ext cx="9126220" cy="637538"/>
          </a:xfrm>
          <a:prstGeom prst="rect">
            <a:avLst/>
          </a:prstGeom>
        </p:spPr>
      </p:pic>
      <p:grpSp>
        <p:nvGrpSpPr>
          <p:cNvPr id="9" name="object 9"/>
          <p:cNvGrpSpPr/>
          <p:nvPr/>
        </p:nvGrpSpPr>
        <p:grpSpPr>
          <a:xfrm>
            <a:off x="0" y="0"/>
            <a:ext cx="9144000" cy="1003299"/>
            <a:chOff x="0" y="0"/>
            <a:chExt cx="9144000" cy="1003299"/>
          </a:xfrm>
        </p:grpSpPr>
        <p:pic>
          <p:nvPicPr>
            <p:cNvPr id="10" name="object 10"/>
            <p:cNvPicPr/>
            <p:nvPr/>
          </p:nvPicPr>
          <p:blipFill>
            <a:blip r:embed="rId4" cstate="print"/>
            <a:stretch>
              <a:fillRect/>
            </a:stretch>
          </p:blipFill>
          <p:spPr>
            <a:xfrm>
              <a:off x="0" y="276859"/>
              <a:ext cx="619759" cy="726440"/>
            </a:xfrm>
            <a:prstGeom prst="rect">
              <a:avLst/>
            </a:prstGeom>
          </p:spPr>
        </p:pic>
        <p:pic>
          <p:nvPicPr>
            <p:cNvPr id="11" name="object 11"/>
            <p:cNvPicPr/>
            <p:nvPr/>
          </p:nvPicPr>
          <p:blipFill>
            <a:blip r:embed="rId5" cstate="print"/>
            <a:stretch>
              <a:fillRect/>
            </a:stretch>
          </p:blipFill>
          <p:spPr>
            <a:xfrm>
              <a:off x="0" y="0"/>
              <a:ext cx="9144000" cy="276859"/>
            </a:xfrm>
            <a:prstGeom prst="rect">
              <a:avLst/>
            </a:prstGeom>
          </p:spPr>
        </p:pic>
      </p:grpSp>
      <p:sp>
        <p:nvSpPr>
          <p:cNvPr id="28" name="Título 27">
            <a:extLst>
              <a:ext uri="{FF2B5EF4-FFF2-40B4-BE49-F238E27FC236}">
                <a16:creationId xmlns:a16="http://schemas.microsoft.com/office/drawing/2014/main" id="{B7525884-95B5-D45A-4290-64B79754E197}"/>
              </a:ext>
            </a:extLst>
          </p:cNvPr>
          <p:cNvSpPr>
            <a:spLocks noGrp="1"/>
          </p:cNvSpPr>
          <p:nvPr>
            <p:ph type="title"/>
          </p:nvPr>
        </p:nvSpPr>
        <p:spPr/>
        <p:txBody>
          <a:bodyPr/>
          <a:lstStyle/>
          <a:p>
            <a:endParaRPr lang="es-MX"/>
          </a:p>
        </p:txBody>
      </p:sp>
      <p:pic>
        <p:nvPicPr>
          <p:cNvPr id="2" name="Imagen 1">
            <a:extLst>
              <a:ext uri="{FF2B5EF4-FFF2-40B4-BE49-F238E27FC236}">
                <a16:creationId xmlns:a16="http://schemas.microsoft.com/office/drawing/2014/main" id="{2B660F34-A343-134E-0421-C214FCBDB1D2}"/>
              </a:ext>
            </a:extLst>
          </p:cNvPr>
          <p:cNvPicPr>
            <a:picLocks noChangeAspect="1"/>
          </p:cNvPicPr>
          <p:nvPr/>
        </p:nvPicPr>
        <p:blipFill>
          <a:blip r:embed="rId6"/>
          <a:stretch>
            <a:fillRect/>
          </a:stretch>
        </p:blipFill>
        <p:spPr>
          <a:xfrm>
            <a:off x="345097" y="4726064"/>
            <a:ext cx="1765879" cy="1448845"/>
          </a:xfrm>
          <a:prstGeom prst="rect">
            <a:avLst/>
          </a:prstGeom>
        </p:spPr>
      </p:pic>
      <p:pic>
        <p:nvPicPr>
          <p:cNvPr id="3" name="Imagen 2">
            <a:extLst>
              <a:ext uri="{FF2B5EF4-FFF2-40B4-BE49-F238E27FC236}">
                <a16:creationId xmlns:a16="http://schemas.microsoft.com/office/drawing/2014/main" id="{C5B8BA0E-10FF-AF57-5595-3236D2FD26A8}"/>
              </a:ext>
            </a:extLst>
          </p:cNvPr>
          <p:cNvPicPr>
            <a:picLocks noChangeAspect="1"/>
          </p:cNvPicPr>
          <p:nvPr/>
        </p:nvPicPr>
        <p:blipFill>
          <a:blip r:embed="rId7"/>
          <a:stretch>
            <a:fillRect/>
          </a:stretch>
        </p:blipFill>
        <p:spPr>
          <a:xfrm>
            <a:off x="849385" y="942780"/>
            <a:ext cx="1724266" cy="714475"/>
          </a:xfrm>
          <a:prstGeom prst="rect">
            <a:avLst/>
          </a:prstGeom>
        </p:spPr>
      </p:pic>
      <p:pic>
        <p:nvPicPr>
          <p:cNvPr id="4" name="Imagen 3">
            <a:extLst>
              <a:ext uri="{FF2B5EF4-FFF2-40B4-BE49-F238E27FC236}">
                <a16:creationId xmlns:a16="http://schemas.microsoft.com/office/drawing/2014/main" id="{5C484717-8871-B3E0-1EBC-A44341065135}"/>
              </a:ext>
            </a:extLst>
          </p:cNvPr>
          <p:cNvPicPr>
            <a:picLocks noChangeAspect="1"/>
          </p:cNvPicPr>
          <p:nvPr/>
        </p:nvPicPr>
        <p:blipFill>
          <a:blip r:embed="rId8"/>
          <a:stretch>
            <a:fillRect/>
          </a:stretch>
        </p:blipFill>
        <p:spPr>
          <a:xfrm>
            <a:off x="2794735" y="942780"/>
            <a:ext cx="1724266" cy="695422"/>
          </a:xfrm>
          <a:prstGeom prst="rect">
            <a:avLst/>
          </a:prstGeom>
        </p:spPr>
      </p:pic>
      <p:pic>
        <p:nvPicPr>
          <p:cNvPr id="5" name="Imagen 4">
            <a:extLst>
              <a:ext uri="{FF2B5EF4-FFF2-40B4-BE49-F238E27FC236}">
                <a16:creationId xmlns:a16="http://schemas.microsoft.com/office/drawing/2014/main" id="{1257FAD5-0BC3-0C49-ACFE-52FA2CEE1246}"/>
              </a:ext>
            </a:extLst>
          </p:cNvPr>
          <p:cNvPicPr>
            <a:picLocks noChangeAspect="1"/>
          </p:cNvPicPr>
          <p:nvPr/>
        </p:nvPicPr>
        <p:blipFill>
          <a:blip r:embed="rId9"/>
          <a:stretch>
            <a:fillRect/>
          </a:stretch>
        </p:blipFill>
        <p:spPr>
          <a:xfrm>
            <a:off x="4740085" y="942780"/>
            <a:ext cx="1724266" cy="714475"/>
          </a:xfrm>
          <a:prstGeom prst="rect">
            <a:avLst/>
          </a:prstGeom>
        </p:spPr>
      </p:pic>
      <p:pic>
        <p:nvPicPr>
          <p:cNvPr id="12" name="Imagen 11">
            <a:extLst>
              <a:ext uri="{FF2B5EF4-FFF2-40B4-BE49-F238E27FC236}">
                <a16:creationId xmlns:a16="http://schemas.microsoft.com/office/drawing/2014/main" id="{07DAF3C4-0C44-A121-0391-77E6C1E2E442}"/>
              </a:ext>
            </a:extLst>
          </p:cNvPr>
          <p:cNvPicPr>
            <a:picLocks noChangeAspect="1"/>
          </p:cNvPicPr>
          <p:nvPr/>
        </p:nvPicPr>
        <p:blipFill>
          <a:blip r:embed="rId10"/>
          <a:stretch>
            <a:fillRect/>
          </a:stretch>
        </p:blipFill>
        <p:spPr>
          <a:xfrm>
            <a:off x="6685435" y="952307"/>
            <a:ext cx="1724266" cy="704948"/>
          </a:xfrm>
          <a:prstGeom prst="rect">
            <a:avLst/>
          </a:prstGeom>
        </p:spPr>
      </p:pic>
      <p:pic>
        <p:nvPicPr>
          <p:cNvPr id="13" name="Imagen 12">
            <a:extLst>
              <a:ext uri="{FF2B5EF4-FFF2-40B4-BE49-F238E27FC236}">
                <a16:creationId xmlns:a16="http://schemas.microsoft.com/office/drawing/2014/main" id="{8DBC8B60-A824-8F9D-1FD2-7EF17DB6A499}"/>
              </a:ext>
            </a:extLst>
          </p:cNvPr>
          <p:cNvPicPr>
            <a:picLocks noChangeAspect="1"/>
          </p:cNvPicPr>
          <p:nvPr/>
        </p:nvPicPr>
        <p:blipFill>
          <a:blip r:embed="rId11"/>
          <a:stretch>
            <a:fillRect/>
          </a:stretch>
        </p:blipFill>
        <p:spPr>
          <a:xfrm>
            <a:off x="1029889" y="1773055"/>
            <a:ext cx="1352739" cy="562053"/>
          </a:xfrm>
          <a:prstGeom prst="rect">
            <a:avLst/>
          </a:prstGeom>
        </p:spPr>
      </p:pic>
      <p:pic>
        <p:nvPicPr>
          <p:cNvPr id="14" name="Imagen 13">
            <a:extLst>
              <a:ext uri="{FF2B5EF4-FFF2-40B4-BE49-F238E27FC236}">
                <a16:creationId xmlns:a16="http://schemas.microsoft.com/office/drawing/2014/main" id="{A5ABA0A5-A8F4-A420-14D4-E479F8355919}"/>
              </a:ext>
            </a:extLst>
          </p:cNvPr>
          <p:cNvPicPr>
            <a:picLocks noChangeAspect="1"/>
          </p:cNvPicPr>
          <p:nvPr/>
        </p:nvPicPr>
        <p:blipFill>
          <a:blip r:embed="rId12"/>
          <a:stretch>
            <a:fillRect/>
          </a:stretch>
        </p:blipFill>
        <p:spPr>
          <a:xfrm>
            <a:off x="938373" y="2772768"/>
            <a:ext cx="1533739" cy="1000265"/>
          </a:xfrm>
          <a:prstGeom prst="rect">
            <a:avLst/>
          </a:prstGeom>
        </p:spPr>
      </p:pic>
      <p:pic>
        <p:nvPicPr>
          <p:cNvPr id="15" name="Imagen 14">
            <a:extLst>
              <a:ext uri="{FF2B5EF4-FFF2-40B4-BE49-F238E27FC236}">
                <a16:creationId xmlns:a16="http://schemas.microsoft.com/office/drawing/2014/main" id="{B9CF8A97-64B1-47D3-4599-B732C597859A}"/>
              </a:ext>
            </a:extLst>
          </p:cNvPr>
          <p:cNvPicPr>
            <a:picLocks noChangeAspect="1"/>
          </p:cNvPicPr>
          <p:nvPr/>
        </p:nvPicPr>
        <p:blipFill>
          <a:blip r:embed="rId13"/>
          <a:stretch>
            <a:fillRect/>
          </a:stretch>
        </p:blipFill>
        <p:spPr>
          <a:xfrm>
            <a:off x="944647" y="4052869"/>
            <a:ext cx="1524213" cy="914528"/>
          </a:xfrm>
          <a:prstGeom prst="rect">
            <a:avLst/>
          </a:prstGeom>
        </p:spPr>
      </p:pic>
      <p:pic>
        <p:nvPicPr>
          <p:cNvPr id="16" name="Imagen 15">
            <a:extLst>
              <a:ext uri="{FF2B5EF4-FFF2-40B4-BE49-F238E27FC236}">
                <a16:creationId xmlns:a16="http://schemas.microsoft.com/office/drawing/2014/main" id="{98BD473B-22FE-9E3D-CD90-F03292569908}"/>
              </a:ext>
            </a:extLst>
          </p:cNvPr>
          <p:cNvPicPr>
            <a:picLocks noChangeAspect="1"/>
          </p:cNvPicPr>
          <p:nvPr/>
        </p:nvPicPr>
        <p:blipFill>
          <a:blip r:embed="rId14"/>
          <a:stretch>
            <a:fillRect/>
          </a:stretch>
        </p:blipFill>
        <p:spPr>
          <a:xfrm>
            <a:off x="2872848" y="1756120"/>
            <a:ext cx="1543265" cy="1162212"/>
          </a:xfrm>
          <a:prstGeom prst="rect">
            <a:avLst/>
          </a:prstGeom>
        </p:spPr>
      </p:pic>
      <p:pic>
        <p:nvPicPr>
          <p:cNvPr id="17" name="Imagen 16">
            <a:extLst>
              <a:ext uri="{FF2B5EF4-FFF2-40B4-BE49-F238E27FC236}">
                <a16:creationId xmlns:a16="http://schemas.microsoft.com/office/drawing/2014/main" id="{D7839E7A-F529-785F-A800-616043518BCC}"/>
              </a:ext>
            </a:extLst>
          </p:cNvPr>
          <p:cNvPicPr>
            <a:picLocks noChangeAspect="1"/>
          </p:cNvPicPr>
          <p:nvPr/>
        </p:nvPicPr>
        <p:blipFill>
          <a:blip r:embed="rId15"/>
          <a:stretch>
            <a:fillRect/>
          </a:stretch>
        </p:blipFill>
        <p:spPr>
          <a:xfrm>
            <a:off x="2882607" y="3100855"/>
            <a:ext cx="1543265" cy="1609950"/>
          </a:xfrm>
          <a:prstGeom prst="rect">
            <a:avLst/>
          </a:prstGeom>
        </p:spPr>
      </p:pic>
      <p:pic>
        <p:nvPicPr>
          <p:cNvPr id="18" name="Imagen 17">
            <a:extLst>
              <a:ext uri="{FF2B5EF4-FFF2-40B4-BE49-F238E27FC236}">
                <a16:creationId xmlns:a16="http://schemas.microsoft.com/office/drawing/2014/main" id="{B8A944A5-2D79-9E36-C9DC-36ADDD71220D}"/>
              </a:ext>
            </a:extLst>
          </p:cNvPr>
          <p:cNvPicPr>
            <a:picLocks noChangeAspect="1"/>
          </p:cNvPicPr>
          <p:nvPr/>
        </p:nvPicPr>
        <p:blipFill>
          <a:blip r:embed="rId16"/>
          <a:stretch>
            <a:fillRect/>
          </a:stretch>
        </p:blipFill>
        <p:spPr>
          <a:xfrm>
            <a:off x="2882606" y="4946395"/>
            <a:ext cx="1543265" cy="1162212"/>
          </a:xfrm>
          <a:prstGeom prst="rect">
            <a:avLst/>
          </a:prstGeom>
        </p:spPr>
      </p:pic>
      <p:pic>
        <p:nvPicPr>
          <p:cNvPr id="19" name="Imagen 18">
            <a:extLst>
              <a:ext uri="{FF2B5EF4-FFF2-40B4-BE49-F238E27FC236}">
                <a16:creationId xmlns:a16="http://schemas.microsoft.com/office/drawing/2014/main" id="{2D8D74C5-8640-E263-A290-D8CE122685A2}"/>
              </a:ext>
            </a:extLst>
          </p:cNvPr>
          <p:cNvPicPr>
            <a:picLocks noChangeAspect="1"/>
          </p:cNvPicPr>
          <p:nvPr/>
        </p:nvPicPr>
        <p:blipFill>
          <a:blip r:embed="rId17"/>
          <a:stretch>
            <a:fillRect/>
          </a:stretch>
        </p:blipFill>
        <p:spPr>
          <a:xfrm>
            <a:off x="4830093" y="1758044"/>
            <a:ext cx="1543265" cy="2238687"/>
          </a:xfrm>
          <a:prstGeom prst="rect">
            <a:avLst/>
          </a:prstGeom>
        </p:spPr>
      </p:pic>
      <p:pic>
        <p:nvPicPr>
          <p:cNvPr id="20" name="Imagen 19">
            <a:extLst>
              <a:ext uri="{FF2B5EF4-FFF2-40B4-BE49-F238E27FC236}">
                <a16:creationId xmlns:a16="http://schemas.microsoft.com/office/drawing/2014/main" id="{60D42238-2AEF-086C-5C72-3E56EF3FCA1E}"/>
              </a:ext>
            </a:extLst>
          </p:cNvPr>
          <p:cNvPicPr>
            <a:picLocks noChangeAspect="1"/>
          </p:cNvPicPr>
          <p:nvPr/>
        </p:nvPicPr>
        <p:blipFill>
          <a:blip r:embed="rId18"/>
          <a:stretch>
            <a:fillRect/>
          </a:stretch>
        </p:blipFill>
        <p:spPr>
          <a:xfrm>
            <a:off x="6779405" y="3663588"/>
            <a:ext cx="1552792" cy="1981477"/>
          </a:xfrm>
          <a:prstGeom prst="rect">
            <a:avLst/>
          </a:prstGeom>
        </p:spPr>
      </p:pic>
      <p:pic>
        <p:nvPicPr>
          <p:cNvPr id="21" name="Imagen 20">
            <a:extLst>
              <a:ext uri="{FF2B5EF4-FFF2-40B4-BE49-F238E27FC236}">
                <a16:creationId xmlns:a16="http://schemas.microsoft.com/office/drawing/2014/main" id="{A8426543-75FD-CFD3-6D3D-09EBA5A9EF0B}"/>
              </a:ext>
            </a:extLst>
          </p:cNvPr>
          <p:cNvPicPr>
            <a:picLocks noChangeAspect="1"/>
          </p:cNvPicPr>
          <p:nvPr/>
        </p:nvPicPr>
        <p:blipFill>
          <a:blip r:embed="rId19"/>
          <a:stretch>
            <a:fillRect/>
          </a:stretch>
        </p:blipFill>
        <p:spPr>
          <a:xfrm>
            <a:off x="6874669" y="5746884"/>
            <a:ext cx="1362265" cy="571580"/>
          </a:xfrm>
          <a:prstGeom prst="rect">
            <a:avLst/>
          </a:prstGeom>
        </p:spPr>
      </p:pic>
      <p:sp>
        <p:nvSpPr>
          <p:cNvPr id="22" name="Rectángulo 21">
            <a:extLst>
              <a:ext uri="{FF2B5EF4-FFF2-40B4-BE49-F238E27FC236}">
                <a16:creationId xmlns:a16="http://schemas.microsoft.com/office/drawing/2014/main" id="{2629B3A5-70D4-7444-C8DD-EF95362CCCA6}"/>
              </a:ext>
            </a:extLst>
          </p:cNvPr>
          <p:cNvSpPr/>
          <p:nvPr/>
        </p:nvSpPr>
        <p:spPr>
          <a:xfrm>
            <a:off x="849384" y="1704975"/>
            <a:ext cx="1698037" cy="464598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3" name="Rectángulo 22">
            <a:extLst>
              <a:ext uri="{FF2B5EF4-FFF2-40B4-BE49-F238E27FC236}">
                <a16:creationId xmlns:a16="http://schemas.microsoft.com/office/drawing/2014/main" id="{DF44C903-2069-10B4-4CE6-43D36E519DB7}"/>
              </a:ext>
            </a:extLst>
          </p:cNvPr>
          <p:cNvSpPr/>
          <p:nvPr/>
        </p:nvSpPr>
        <p:spPr>
          <a:xfrm>
            <a:off x="2804308" y="1704975"/>
            <a:ext cx="1698037" cy="464598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4" name="Rectángulo 23">
            <a:extLst>
              <a:ext uri="{FF2B5EF4-FFF2-40B4-BE49-F238E27FC236}">
                <a16:creationId xmlns:a16="http://schemas.microsoft.com/office/drawing/2014/main" id="{73F96D84-504D-141C-1A93-9A43B3651496}"/>
              </a:ext>
            </a:extLst>
          </p:cNvPr>
          <p:cNvSpPr/>
          <p:nvPr/>
        </p:nvSpPr>
        <p:spPr>
          <a:xfrm>
            <a:off x="4757231" y="1704975"/>
            <a:ext cx="1698037" cy="464598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5" name="Rectángulo 24">
            <a:extLst>
              <a:ext uri="{FF2B5EF4-FFF2-40B4-BE49-F238E27FC236}">
                <a16:creationId xmlns:a16="http://schemas.microsoft.com/office/drawing/2014/main" id="{ABEB04F7-B943-2176-289D-E43C2982A5BE}"/>
              </a:ext>
            </a:extLst>
          </p:cNvPr>
          <p:cNvSpPr/>
          <p:nvPr/>
        </p:nvSpPr>
        <p:spPr>
          <a:xfrm>
            <a:off x="6690307" y="1704975"/>
            <a:ext cx="1698037" cy="464598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26" name="Conector: angular 25">
            <a:extLst>
              <a:ext uri="{FF2B5EF4-FFF2-40B4-BE49-F238E27FC236}">
                <a16:creationId xmlns:a16="http://schemas.microsoft.com/office/drawing/2014/main" id="{0F793668-D51F-D241-FEC2-7C1E48E08E08}"/>
              </a:ext>
            </a:extLst>
          </p:cNvPr>
          <p:cNvCxnSpPr>
            <a:stCxn id="13" idx="2"/>
            <a:endCxn id="14" idx="0"/>
          </p:cNvCxnSpPr>
          <p:nvPr/>
        </p:nvCxnSpPr>
        <p:spPr>
          <a:xfrm rot="5400000">
            <a:off x="1486921" y="2553430"/>
            <a:ext cx="437660" cy="1016"/>
          </a:xfrm>
          <a:prstGeom prst="bentConnector3">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ector: angular 26">
            <a:extLst>
              <a:ext uri="{FF2B5EF4-FFF2-40B4-BE49-F238E27FC236}">
                <a16:creationId xmlns:a16="http://schemas.microsoft.com/office/drawing/2014/main" id="{895145C0-7EC5-873F-365E-F89953E926AD}"/>
              </a:ext>
            </a:extLst>
          </p:cNvPr>
          <p:cNvCxnSpPr>
            <a:cxnSpLocks/>
            <a:stCxn id="14" idx="2"/>
            <a:endCxn id="15" idx="0"/>
          </p:cNvCxnSpPr>
          <p:nvPr/>
        </p:nvCxnSpPr>
        <p:spPr>
          <a:xfrm rot="16200000" flipH="1">
            <a:off x="1566080" y="3912195"/>
            <a:ext cx="279836" cy="1511"/>
          </a:xfrm>
          <a:prstGeom prst="bentConnector3">
            <a:avLst>
              <a:gd name="adj1" fmla="val 50000"/>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onector: angular 28">
            <a:extLst>
              <a:ext uri="{FF2B5EF4-FFF2-40B4-BE49-F238E27FC236}">
                <a16:creationId xmlns:a16="http://schemas.microsoft.com/office/drawing/2014/main" id="{44095E65-016A-0825-9C96-689CD8B0C817}"/>
              </a:ext>
            </a:extLst>
          </p:cNvPr>
          <p:cNvCxnSpPr>
            <a:cxnSpLocks/>
            <a:stCxn id="15" idx="3"/>
            <a:endCxn id="16" idx="1"/>
          </p:cNvCxnSpPr>
          <p:nvPr/>
        </p:nvCxnSpPr>
        <p:spPr>
          <a:xfrm flipV="1">
            <a:off x="2468860" y="2337226"/>
            <a:ext cx="403988" cy="2172907"/>
          </a:xfrm>
          <a:prstGeom prst="bentConnector3">
            <a:avLst>
              <a:gd name="adj1" fmla="val 50000"/>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ector: angular 29">
            <a:extLst>
              <a:ext uri="{FF2B5EF4-FFF2-40B4-BE49-F238E27FC236}">
                <a16:creationId xmlns:a16="http://schemas.microsoft.com/office/drawing/2014/main" id="{0B3C4097-41F1-3E13-A563-6619DA5B0677}"/>
              </a:ext>
            </a:extLst>
          </p:cNvPr>
          <p:cNvCxnSpPr>
            <a:cxnSpLocks/>
            <a:stCxn id="16" idx="3"/>
            <a:endCxn id="19" idx="1"/>
          </p:cNvCxnSpPr>
          <p:nvPr/>
        </p:nvCxnSpPr>
        <p:spPr>
          <a:xfrm>
            <a:off x="4416113" y="2337226"/>
            <a:ext cx="413980" cy="540162"/>
          </a:xfrm>
          <a:prstGeom prst="bentConnector3">
            <a:avLst>
              <a:gd name="adj1" fmla="val 50000"/>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ector: angular 30">
            <a:extLst>
              <a:ext uri="{FF2B5EF4-FFF2-40B4-BE49-F238E27FC236}">
                <a16:creationId xmlns:a16="http://schemas.microsoft.com/office/drawing/2014/main" id="{81201CC1-2ACD-4F65-8D9D-933FC9765E4E}"/>
              </a:ext>
            </a:extLst>
          </p:cNvPr>
          <p:cNvCxnSpPr>
            <a:cxnSpLocks/>
            <a:stCxn id="19" idx="3"/>
          </p:cNvCxnSpPr>
          <p:nvPr/>
        </p:nvCxnSpPr>
        <p:spPr>
          <a:xfrm flipV="1">
            <a:off x="6373358" y="2698754"/>
            <a:ext cx="404221" cy="178634"/>
          </a:xfrm>
          <a:prstGeom prst="bentConnector3">
            <a:avLst>
              <a:gd name="adj1" fmla="val 50000"/>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ector: angular 31">
            <a:extLst>
              <a:ext uri="{FF2B5EF4-FFF2-40B4-BE49-F238E27FC236}">
                <a16:creationId xmlns:a16="http://schemas.microsoft.com/office/drawing/2014/main" id="{7435CAAF-87F9-0E00-9987-3614452400A6}"/>
              </a:ext>
            </a:extLst>
          </p:cNvPr>
          <p:cNvCxnSpPr>
            <a:cxnSpLocks/>
            <a:stCxn id="17" idx="2"/>
            <a:endCxn id="18" idx="0"/>
          </p:cNvCxnSpPr>
          <p:nvPr/>
        </p:nvCxnSpPr>
        <p:spPr>
          <a:xfrm rot="5400000">
            <a:off x="3536445" y="4828600"/>
            <a:ext cx="235590" cy="1"/>
          </a:xfrm>
          <a:prstGeom prst="bentConnector3">
            <a:avLst>
              <a:gd name="adj1" fmla="val 50000"/>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ector: angular 32">
            <a:extLst>
              <a:ext uri="{FF2B5EF4-FFF2-40B4-BE49-F238E27FC236}">
                <a16:creationId xmlns:a16="http://schemas.microsoft.com/office/drawing/2014/main" id="{97A62A7C-B8B9-C3EC-4474-B290FF07AF0B}"/>
              </a:ext>
            </a:extLst>
          </p:cNvPr>
          <p:cNvCxnSpPr>
            <a:cxnSpLocks/>
            <a:stCxn id="18" idx="3"/>
            <a:endCxn id="20" idx="1"/>
          </p:cNvCxnSpPr>
          <p:nvPr/>
        </p:nvCxnSpPr>
        <p:spPr>
          <a:xfrm flipV="1">
            <a:off x="4425871" y="4654327"/>
            <a:ext cx="2353534" cy="873174"/>
          </a:xfrm>
          <a:prstGeom prst="bentConnector3">
            <a:avLst>
              <a:gd name="adj1" fmla="val 50000"/>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ector: angular 33">
            <a:extLst>
              <a:ext uri="{FF2B5EF4-FFF2-40B4-BE49-F238E27FC236}">
                <a16:creationId xmlns:a16="http://schemas.microsoft.com/office/drawing/2014/main" id="{BCFC9F33-D663-D67E-0744-768C8B2A89A6}"/>
              </a:ext>
            </a:extLst>
          </p:cNvPr>
          <p:cNvCxnSpPr>
            <a:cxnSpLocks/>
            <a:stCxn id="20" idx="2"/>
            <a:endCxn id="21" idx="0"/>
          </p:cNvCxnSpPr>
          <p:nvPr/>
        </p:nvCxnSpPr>
        <p:spPr>
          <a:xfrm rot="16200000" flipH="1">
            <a:off x="7504892" y="5695973"/>
            <a:ext cx="101819" cy="1"/>
          </a:xfrm>
          <a:prstGeom prst="bentConnector3">
            <a:avLst>
              <a:gd name="adj1" fmla="val 50000"/>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ector: angular 34">
            <a:extLst>
              <a:ext uri="{FF2B5EF4-FFF2-40B4-BE49-F238E27FC236}">
                <a16:creationId xmlns:a16="http://schemas.microsoft.com/office/drawing/2014/main" id="{B0F7FE17-4F4E-E9D1-3DD5-7A47B44CA678}"/>
              </a:ext>
            </a:extLst>
          </p:cNvPr>
          <p:cNvCxnSpPr>
            <a:cxnSpLocks/>
          </p:cNvCxnSpPr>
          <p:nvPr/>
        </p:nvCxnSpPr>
        <p:spPr>
          <a:xfrm rot="10800000" flipV="1">
            <a:off x="4425871" y="3462383"/>
            <a:ext cx="2370765" cy="902366"/>
          </a:xfrm>
          <a:prstGeom prst="bentConnector3">
            <a:avLst>
              <a:gd name="adj1" fmla="val 7948"/>
            </a:avLst>
          </a:prstGeom>
          <a:ln w="19050">
            <a:solidFill>
              <a:srgbClr val="8813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edondear rectángulo de esquina diagonal 12">
            <a:extLst>
              <a:ext uri="{FF2B5EF4-FFF2-40B4-BE49-F238E27FC236}">
                <a16:creationId xmlns:a16="http://schemas.microsoft.com/office/drawing/2014/main" id="{57F7387F-B260-E549-3371-B592673DD8D8}"/>
              </a:ext>
            </a:extLst>
          </p:cNvPr>
          <p:cNvSpPr/>
          <p:nvPr/>
        </p:nvSpPr>
        <p:spPr>
          <a:xfrm>
            <a:off x="782970" y="279598"/>
            <a:ext cx="8172630" cy="584775"/>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2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Recepción de Paquetes Electorales que corresponda a otro ámbito de competencia</a:t>
            </a:r>
          </a:p>
        </p:txBody>
      </p:sp>
      <p:pic>
        <p:nvPicPr>
          <p:cNvPr id="37" name="Imagen 36" descr="Texto&#10;&#10;Descripción generada automáticamente">
            <a:extLst>
              <a:ext uri="{FF2B5EF4-FFF2-40B4-BE49-F238E27FC236}">
                <a16:creationId xmlns:a16="http://schemas.microsoft.com/office/drawing/2014/main" id="{9667D22E-0AAF-8DE3-28B0-20715F741A29}"/>
              </a:ext>
            </a:extLst>
          </p:cNvPr>
          <p:cNvPicPr>
            <a:picLocks noChangeAspect="1"/>
          </p:cNvPicPr>
          <p:nvPr/>
        </p:nvPicPr>
        <p:blipFill rotWithShape="1">
          <a:blip r:embed="rId20">
            <a:extLst>
              <a:ext uri="{28A0092B-C50C-407E-A947-70E740481C1C}">
                <a14:useLocalDpi xmlns:a14="http://schemas.microsoft.com/office/drawing/2010/main" val="0"/>
              </a:ext>
            </a:extLst>
          </a:blip>
          <a:srcRect l="855" b="2538"/>
          <a:stretch/>
        </p:blipFill>
        <p:spPr>
          <a:xfrm>
            <a:off x="6768058" y="1727735"/>
            <a:ext cx="1523291" cy="1850274"/>
          </a:xfrm>
          <a:prstGeom prst="rect">
            <a:avLst/>
          </a:prstGeom>
        </p:spPr>
      </p:pic>
    </p:spTree>
    <p:extLst>
      <p:ext uri="{BB962C8B-B14F-4D97-AF65-F5344CB8AC3E}">
        <p14:creationId xmlns:p14="http://schemas.microsoft.com/office/powerpoint/2010/main" val="219327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3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500"/>
                                        <p:tgtEl>
                                          <p:spTgt spid="3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fade">
                                      <p:cBhvr>
                                        <p:cTn id="111" dur="500"/>
                                        <p:tgtEl>
                                          <p:spTgt spid="1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500"/>
                                        <p:tgtEl>
                                          <p:spTgt spid="3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fade">
                                      <p:cBhvr>
                                        <p:cTn id="121" dur="500"/>
                                        <p:tgtEl>
                                          <p:spTgt spid="1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fade">
                                      <p:cBhvr>
                                        <p:cTn id="126" dur="500"/>
                                        <p:tgtEl>
                                          <p:spTgt spid="3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500"/>
                                        <p:tgtEl>
                                          <p:spTgt spid="20"/>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fade">
                                      <p:cBhvr>
                                        <p:cTn id="136" dur="500"/>
                                        <p:tgtEl>
                                          <p:spTgt spid="3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grpSp>
        <p:nvGrpSpPr>
          <p:cNvPr id="4" name="object 4"/>
          <p:cNvGrpSpPr/>
          <p:nvPr/>
        </p:nvGrpSpPr>
        <p:grpSpPr>
          <a:xfrm>
            <a:off x="0" y="0"/>
            <a:ext cx="9144000" cy="1056640"/>
            <a:chOff x="0" y="0"/>
            <a:chExt cx="9144000" cy="1056640"/>
          </a:xfrm>
        </p:grpSpPr>
        <p:pic>
          <p:nvPicPr>
            <p:cNvPr id="5" name="object 5"/>
            <p:cNvPicPr/>
            <p:nvPr/>
          </p:nvPicPr>
          <p:blipFill>
            <a:blip r:embed="rId4" cstate="print"/>
            <a:stretch>
              <a:fillRect/>
            </a:stretch>
          </p:blipFill>
          <p:spPr>
            <a:xfrm>
              <a:off x="0" y="0"/>
              <a:ext cx="9144000" cy="276859"/>
            </a:xfrm>
            <a:prstGeom prst="rect">
              <a:avLst/>
            </a:prstGeom>
          </p:spPr>
        </p:pic>
        <p:sp>
          <p:nvSpPr>
            <p:cNvPr id="6" name="object 6"/>
            <p:cNvSpPr/>
            <p:nvPr/>
          </p:nvSpPr>
          <p:spPr>
            <a:xfrm>
              <a:off x="782319" y="279400"/>
              <a:ext cx="8173720" cy="777240"/>
            </a:xfrm>
            <a:custGeom>
              <a:avLst/>
              <a:gdLst/>
              <a:ahLst/>
              <a:cxnLst/>
              <a:rect l="l" t="t" r="r" b="b"/>
              <a:pathLst>
                <a:path w="8173720" h="777240">
                  <a:moveTo>
                    <a:pt x="8173720" y="0"/>
                  </a:moveTo>
                  <a:lnTo>
                    <a:pt x="129539" y="0"/>
                  </a:lnTo>
                  <a:lnTo>
                    <a:pt x="79118" y="10185"/>
                  </a:lnTo>
                  <a:lnTo>
                    <a:pt x="37942" y="37957"/>
                  </a:lnTo>
                  <a:lnTo>
                    <a:pt x="10180" y="79134"/>
                  </a:lnTo>
                  <a:lnTo>
                    <a:pt x="0" y="129539"/>
                  </a:lnTo>
                  <a:lnTo>
                    <a:pt x="0" y="777239"/>
                  </a:lnTo>
                  <a:lnTo>
                    <a:pt x="8044180" y="777239"/>
                  </a:lnTo>
                  <a:lnTo>
                    <a:pt x="8094585" y="767054"/>
                  </a:lnTo>
                  <a:lnTo>
                    <a:pt x="8135762" y="739282"/>
                  </a:lnTo>
                  <a:lnTo>
                    <a:pt x="8163534" y="698105"/>
                  </a:lnTo>
                  <a:lnTo>
                    <a:pt x="8173720" y="647700"/>
                  </a:lnTo>
                  <a:lnTo>
                    <a:pt x="8173720" y="0"/>
                  </a:lnTo>
                  <a:close/>
                </a:path>
              </a:pathLst>
            </a:custGeom>
            <a:solidFill>
              <a:srgbClr val="7B124B"/>
            </a:solidFill>
          </p:spPr>
          <p:txBody>
            <a:bodyPr wrap="square" lIns="0" tIns="0" rIns="0" bIns="0" rtlCol="0"/>
            <a:lstStyle/>
            <a:p>
              <a:endParaRPr/>
            </a:p>
          </p:txBody>
        </p:sp>
      </p:grpSp>
      <p:sp>
        <p:nvSpPr>
          <p:cNvPr id="7" name="object 7"/>
          <p:cNvSpPr txBox="1"/>
          <p:nvPr/>
        </p:nvSpPr>
        <p:spPr>
          <a:xfrm>
            <a:off x="372427" y="1247775"/>
            <a:ext cx="8678545" cy="932815"/>
          </a:xfrm>
          <a:prstGeom prst="rect">
            <a:avLst/>
          </a:prstGeom>
        </p:spPr>
        <p:txBody>
          <a:bodyPr vert="horz" wrap="square" lIns="0" tIns="16510" rIns="0" bIns="0" rtlCol="0">
            <a:spAutoFit/>
          </a:bodyPr>
          <a:lstStyle/>
          <a:p>
            <a:pPr marL="12700" marR="5080" algn="just">
              <a:lnSpc>
                <a:spcPct val="98700"/>
              </a:lnSpc>
              <a:spcBef>
                <a:spcPts val="130"/>
              </a:spcBef>
            </a:pPr>
            <a:r>
              <a:rPr sz="2000" b="1" dirty="0">
                <a:latin typeface="Arial"/>
                <a:cs typeface="Arial"/>
              </a:rPr>
              <a:t>La</a:t>
            </a:r>
            <a:r>
              <a:rPr sz="2000" b="1" spc="10" dirty="0">
                <a:latin typeface="Arial"/>
                <a:cs typeface="Arial"/>
              </a:rPr>
              <a:t> </a:t>
            </a:r>
            <a:r>
              <a:rPr sz="2000" b="1" dirty="0">
                <a:latin typeface="Arial"/>
                <a:cs typeface="Arial"/>
              </a:rPr>
              <a:t>Presidencia</a:t>
            </a:r>
            <a:r>
              <a:rPr sz="2000" b="1" spc="-15" dirty="0">
                <a:latin typeface="Arial"/>
                <a:cs typeface="Arial"/>
              </a:rPr>
              <a:t> </a:t>
            </a:r>
            <a:r>
              <a:rPr sz="2000" b="1" dirty="0">
                <a:latin typeface="Arial"/>
                <a:cs typeface="Arial"/>
              </a:rPr>
              <a:t>del</a:t>
            </a:r>
            <a:r>
              <a:rPr sz="2000" b="1" spc="-5" dirty="0">
                <a:latin typeface="Arial"/>
                <a:cs typeface="Arial"/>
              </a:rPr>
              <a:t> </a:t>
            </a:r>
            <a:r>
              <a:rPr sz="2000" b="1" dirty="0">
                <a:latin typeface="Arial"/>
                <a:cs typeface="Arial"/>
              </a:rPr>
              <a:t>CED,</a:t>
            </a:r>
            <a:r>
              <a:rPr sz="2000" b="1" spc="5" dirty="0">
                <a:latin typeface="Arial"/>
                <a:cs typeface="Arial"/>
              </a:rPr>
              <a:t> </a:t>
            </a:r>
            <a:r>
              <a:rPr sz="2000" b="1" dirty="0">
                <a:latin typeface="Arial"/>
                <a:cs typeface="Arial"/>
              </a:rPr>
              <a:t>garantizará</a:t>
            </a:r>
            <a:r>
              <a:rPr sz="2000" b="1" spc="5" dirty="0">
                <a:latin typeface="Arial"/>
                <a:cs typeface="Arial"/>
              </a:rPr>
              <a:t> </a:t>
            </a:r>
            <a:r>
              <a:rPr sz="2000" b="1" dirty="0">
                <a:latin typeface="Arial"/>
                <a:cs typeface="Arial"/>
              </a:rPr>
              <a:t>que,</a:t>
            </a:r>
            <a:r>
              <a:rPr sz="2000" b="1" spc="-20" dirty="0">
                <a:latin typeface="Arial"/>
                <a:cs typeface="Arial"/>
              </a:rPr>
              <a:t> </a:t>
            </a:r>
            <a:r>
              <a:rPr sz="2000" b="1" dirty="0">
                <a:latin typeface="Arial"/>
                <a:cs typeface="Arial"/>
              </a:rPr>
              <a:t>para la</a:t>
            </a:r>
            <a:r>
              <a:rPr sz="2000" b="1" spc="-5" dirty="0">
                <a:latin typeface="Arial"/>
                <a:cs typeface="Arial"/>
              </a:rPr>
              <a:t> </a:t>
            </a:r>
            <a:r>
              <a:rPr sz="2000" b="1" dirty="0">
                <a:latin typeface="Arial"/>
                <a:cs typeface="Arial"/>
              </a:rPr>
              <a:t>reunión de</a:t>
            </a:r>
            <a:r>
              <a:rPr sz="2000" b="1" spc="-5" dirty="0">
                <a:latin typeface="Arial"/>
                <a:cs typeface="Arial"/>
              </a:rPr>
              <a:t> </a:t>
            </a:r>
            <a:r>
              <a:rPr sz="2000" b="1" dirty="0">
                <a:latin typeface="Arial"/>
                <a:cs typeface="Arial"/>
              </a:rPr>
              <a:t>trabajo</a:t>
            </a:r>
            <a:r>
              <a:rPr sz="2000" b="1" spc="25" dirty="0">
                <a:latin typeface="Arial"/>
                <a:cs typeface="Arial"/>
              </a:rPr>
              <a:t> </a:t>
            </a:r>
            <a:r>
              <a:rPr sz="2000" b="1" dirty="0">
                <a:latin typeface="Arial"/>
                <a:cs typeface="Arial"/>
              </a:rPr>
              <a:t>y</a:t>
            </a:r>
            <a:r>
              <a:rPr sz="2000" b="1" spc="-40" dirty="0">
                <a:latin typeface="Arial"/>
                <a:cs typeface="Arial"/>
              </a:rPr>
              <a:t> </a:t>
            </a:r>
            <a:r>
              <a:rPr sz="2000" b="1" spc="-25" dirty="0">
                <a:latin typeface="Arial"/>
                <a:cs typeface="Arial"/>
              </a:rPr>
              <a:t>la </a:t>
            </a:r>
            <a:r>
              <a:rPr sz="2000" b="1" dirty="0">
                <a:latin typeface="Arial"/>
                <a:cs typeface="Arial"/>
              </a:rPr>
              <a:t>sesión</a:t>
            </a:r>
            <a:r>
              <a:rPr sz="2000" b="1" spc="220" dirty="0">
                <a:latin typeface="Arial"/>
                <a:cs typeface="Arial"/>
              </a:rPr>
              <a:t> </a:t>
            </a:r>
            <a:r>
              <a:rPr sz="2000" b="1" dirty="0">
                <a:latin typeface="Arial"/>
                <a:cs typeface="Arial"/>
              </a:rPr>
              <a:t>especial</a:t>
            </a:r>
            <a:r>
              <a:rPr sz="2000" b="1" spc="204" dirty="0">
                <a:latin typeface="Arial"/>
                <a:cs typeface="Arial"/>
              </a:rPr>
              <a:t> </a:t>
            </a:r>
            <a:r>
              <a:rPr sz="2000" b="1" dirty="0">
                <a:latin typeface="Arial"/>
                <a:cs typeface="Arial"/>
              </a:rPr>
              <a:t>de</a:t>
            </a:r>
            <a:r>
              <a:rPr sz="2000" b="1" spc="204" dirty="0">
                <a:latin typeface="Arial"/>
                <a:cs typeface="Arial"/>
              </a:rPr>
              <a:t> </a:t>
            </a:r>
            <a:r>
              <a:rPr sz="2000" b="1" dirty="0">
                <a:latin typeface="Arial"/>
                <a:cs typeface="Arial"/>
              </a:rPr>
              <a:t>cómputo,</a:t>
            </a:r>
            <a:r>
              <a:rPr sz="2000" b="1" spc="225" dirty="0">
                <a:latin typeface="Arial"/>
                <a:cs typeface="Arial"/>
              </a:rPr>
              <a:t> </a:t>
            </a:r>
            <a:r>
              <a:rPr sz="2000" b="1" dirty="0">
                <a:latin typeface="Arial"/>
                <a:cs typeface="Arial"/>
              </a:rPr>
              <a:t>las</a:t>
            </a:r>
            <a:r>
              <a:rPr sz="2000" b="1" spc="229" dirty="0">
                <a:latin typeface="Arial"/>
                <a:cs typeface="Arial"/>
              </a:rPr>
              <a:t> </a:t>
            </a:r>
            <a:r>
              <a:rPr sz="2000" b="1" dirty="0">
                <a:latin typeface="Arial"/>
                <a:cs typeface="Arial"/>
              </a:rPr>
              <a:t>y</a:t>
            </a:r>
            <a:r>
              <a:rPr sz="2000" b="1" spc="165" dirty="0">
                <a:latin typeface="Arial"/>
                <a:cs typeface="Arial"/>
              </a:rPr>
              <a:t> </a:t>
            </a:r>
            <a:r>
              <a:rPr sz="2000" b="1" dirty="0">
                <a:latin typeface="Arial"/>
                <a:cs typeface="Arial"/>
              </a:rPr>
              <a:t>los</a:t>
            </a:r>
            <a:r>
              <a:rPr sz="2000" b="1" spc="204" dirty="0">
                <a:latin typeface="Arial"/>
                <a:cs typeface="Arial"/>
              </a:rPr>
              <a:t> </a:t>
            </a:r>
            <a:r>
              <a:rPr sz="2000" b="1" dirty="0">
                <a:latin typeface="Arial"/>
                <a:cs typeface="Arial"/>
              </a:rPr>
              <a:t>integrantes</a:t>
            </a:r>
            <a:r>
              <a:rPr sz="2000" b="1" spc="190" dirty="0">
                <a:latin typeface="Arial"/>
                <a:cs typeface="Arial"/>
              </a:rPr>
              <a:t> </a:t>
            </a:r>
            <a:r>
              <a:rPr sz="2000" b="1" dirty="0">
                <a:latin typeface="Arial"/>
                <a:cs typeface="Arial"/>
              </a:rPr>
              <a:t>del</a:t>
            </a:r>
            <a:r>
              <a:rPr sz="2000" b="1" spc="200" dirty="0">
                <a:latin typeface="Arial"/>
                <a:cs typeface="Arial"/>
              </a:rPr>
              <a:t> </a:t>
            </a:r>
            <a:r>
              <a:rPr sz="2000" b="1" dirty="0">
                <a:latin typeface="Arial"/>
                <a:cs typeface="Arial"/>
              </a:rPr>
              <a:t>mismo</a:t>
            </a:r>
            <a:r>
              <a:rPr sz="2000" b="1" spc="185" dirty="0">
                <a:latin typeface="Arial"/>
                <a:cs typeface="Arial"/>
              </a:rPr>
              <a:t> </a:t>
            </a:r>
            <a:r>
              <a:rPr sz="2000" b="1" spc="-10" dirty="0">
                <a:latin typeface="Arial"/>
                <a:cs typeface="Arial"/>
              </a:rPr>
              <a:t>cuenten </a:t>
            </a:r>
            <a:r>
              <a:rPr sz="2000" b="1" dirty="0">
                <a:latin typeface="Arial"/>
                <a:cs typeface="Arial"/>
              </a:rPr>
              <a:t>con</a:t>
            </a:r>
            <a:r>
              <a:rPr sz="2000" b="1" spc="-15" dirty="0">
                <a:latin typeface="Arial"/>
                <a:cs typeface="Arial"/>
              </a:rPr>
              <a:t> </a:t>
            </a:r>
            <a:r>
              <a:rPr sz="2000" b="1" dirty="0">
                <a:latin typeface="Arial"/>
                <a:cs typeface="Arial"/>
              </a:rPr>
              <a:t>copias</a:t>
            </a:r>
            <a:r>
              <a:rPr sz="2000" b="1" spc="-35" dirty="0">
                <a:latin typeface="Arial"/>
                <a:cs typeface="Arial"/>
              </a:rPr>
              <a:t> </a:t>
            </a:r>
            <a:r>
              <a:rPr sz="2000" b="1" dirty="0">
                <a:latin typeface="Arial"/>
                <a:cs typeface="Arial"/>
              </a:rPr>
              <a:t>simples</a:t>
            </a:r>
            <a:r>
              <a:rPr sz="2000" b="1" spc="-60" dirty="0">
                <a:latin typeface="Arial"/>
                <a:cs typeface="Arial"/>
              </a:rPr>
              <a:t> </a:t>
            </a:r>
            <a:r>
              <a:rPr sz="2000" b="1" dirty="0">
                <a:latin typeface="Arial"/>
                <a:cs typeface="Arial"/>
              </a:rPr>
              <a:t>y</a:t>
            </a:r>
            <a:r>
              <a:rPr sz="2000" b="1" spc="-5" dirty="0">
                <a:latin typeface="Arial"/>
                <a:cs typeface="Arial"/>
              </a:rPr>
              <a:t> </a:t>
            </a:r>
            <a:r>
              <a:rPr sz="2000" b="1" dirty="0">
                <a:latin typeface="Arial"/>
                <a:cs typeface="Arial"/>
              </a:rPr>
              <a:t>legibles</a:t>
            </a:r>
            <a:r>
              <a:rPr sz="2000" b="1" spc="-65" dirty="0">
                <a:latin typeface="Arial"/>
                <a:cs typeface="Arial"/>
              </a:rPr>
              <a:t> </a:t>
            </a:r>
            <a:r>
              <a:rPr sz="2000" b="1" dirty="0">
                <a:latin typeface="Arial"/>
                <a:cs typeface="Arial"/>
              </a:rPr>
              <a:t>de</a:t>
            </a:r>
            <a:r>
              <a:rPr sz="2000" b="1" spc="-20" dirty="0">
                <a:latin typeface="Arial"/>
                <a:cs typeface="Arial"/>
              </a:rPr>
              <a:t> </a:t>
            </a:r>
            <a:r>
              <a:rPr sz="2000" b="1" dirty="0">
                <a:latin typeface="Arial"/>
                <a:cs typeface="Arial"/>
              </a:rPr>
              <a:t>las</a:t>
            </a:r>
            <a:r>
              <a:rPr sz="2000" b="1" spc="-20" dirty="0">
                <a:latin typeface="Arial"/>
                <a:cs typeface="Arial"/>
              </a:rPr>
              <a:t> </a:t>
            </a:r>
            <a:r>
              <a:rPr sz="2000" b="1" dirty="0">
                <a:latin typeface="Arial"/>
                <a:cs typeface="Arial"/>
              </a:rPr>
              <a:t>actas</a:t>
            </a:r>
            <a:r>
              <a:rPr sz="2000" b="1" spc="-35" dirty="0">
                <a:latin typeface="Arial"/>
                <a:cs typeface="Arial"/>
              </a:rPr>
              <a:t> </a:t>
            </a:r>
            <a:r>
              <a:rPr sz="2000" b="1" dirty="0">
                <a:latin typeface="Arial"/>
                <a:cs typeface="Arial"/>
              </a:rPr>
              <a:t>de</a:t>
            </a:r>
            <a:r>
              <a:rPr sz="2000" b="1" spc="-20" dirty="0">
                <a:latin typeface="Arial"/>
                <a:cs typeface="Arial"/>
              </a:rPr>
              <a:t> </a:t>
            </a:r>
            <a:r>
              <a:rPr sz="2000" b="1" dirty="0">
                <a:latin typeface="Arial"/>
                <a:cs typeface="Arial"/>
              </a:rPr>
              <a:t>casillas,</a:t>
            </a:r>
            <a:r>
              <a:rPr sz="2000" b="1" spc="-70" dirty="0">
                <a:latin typeface="Arial"/>
                <a:cs typeface="Arial"/>
              </a:rPr>
              <a:t> </a:t>
            </a:r>
            <a:r>
              <a:rPr sz="2000" b="1" dirty="0">
                <a:latin typeface="Arial"/>
                <a:cs typeface="Arial"/>
              </a:rPr>
              <a:t>consistentes</a:t>
            </a:r>
            <a:r>
              <a:rPr sz="2000" b="1" spc="-45" dirty="0">
                <a:latin typeface="Arial"/>
                <a:cs typeface="Arial"/>
              </a:rPr>
              <a:t> </a:t>
            </a:r>
            <a:r>
              <a:rPr sz="2000" b="1" spc="-25" dirty="0">
                <a:latin typeface="Arial"/>
                <a:cs typeface="Arial"/>
              </a:rPr>
              <a:t>en:</a:t>
            </a:r>
            <a:endParaRPr sz="2000" dirty="0">
              <a:latin typeface="Arial"/>
              <a:cs typeface="Arial"/>
            </a:endParaRPr>
          </a:p>
        </p:txBody>
      </p:sp>
      <p:pic>
        <p:nvPicPr>
          <p:cNvPr id="8" name="object 8"/>
          <p:cNvPicPr/>
          <p:nvPr/>
        </p:nvPicPr>
        <p:blipFill>
          <a:blip r:embed="rId5" cstate="print"/>
          <a:stretch>
            <a:fillRect/>
          </a:stretch>
        </p:blipFill>
        <p:spPr>
          <a:xfrm>
            <a:off x="772159" y="2588260"/>
            <a:ext cx="2080514" cy="2324354"/>
          </a:xfrm>
          <a:prstGeom prst="rect">
            <a:avLst/>
          </a:prstGeom>
        </p:spPr>
      </p:pic>
      <p:pic>
        <p:nvPicPr>
          <p:cNvPr id="9" name="object 9"/>
          <p:cNvPicPr/>
          <p:nvPr/>
        </p:nvPicPr>
        <p:blipFill>
          <a:blip r:embed="rId6" cstate="print"/>
          <a:stretch>
            <a:fillRect/>
          </a:stretch>
        </p:blipFill>
        <p:spPr>
          <a:xfrm>
            <a:off x="3083560" y="2588260"/>
            <a:ext cx="2436114" cy="2324354"/>
          </a:xfrm>
          <a:prstGeom prst="rect">
            <a:avLst/>
          </a:prstGeom>
        </p:spPr>
      </p:pic>
      <p:pic>
        <p:nvPicPr>
          <p:cNvPr id="10" name="object 10"/>
          <p:cNvPicPr/>
          <p:nvPr/>
        </p:nvPicPr>
        <p:blipFill>
          <a:blip r:embed="rId7" cstate="print"/>
          <a:stretch>
            <a:fillRect/>
          </a:stretch>
        </p:blipFill>
        <p:spPr>
          <a:xfrm>
            <a:off x="5750559" y="2588260"/>
            <a:ext cx="2517393" cy="2324354"/>
          </a:xfrm>
          <a:prstGeom prst="rect">
            <a:avLst/>
          </a:prstGeom>
        </p:spPr>
      </p:pic>
      <p:sp>
        <p:nvSpPr>
          <p:cNvPr id="11" name="object 11"/>
          <p:cNvSpPr txBox="1"/>
          <p:nvPr/>
        </p:nvSpPr>
        <p:spPr>
          <a:xfrm>
            <a:off x="288925" y="5418778"/>
            <a:ext cx="8540115" cy="727710"/>
          </a:xfrm>
          <a:prstGeom prst="rect">
            <a:avLst/>
          </a:prstGeom>
        </p:spPr>
        <p:txBody>
          <a:bodyPr vert="horz" wrap="square" lIns="0" tIns="59054" rIns="0" bIns="0" rtlCol="0">
            <a:spAutoFit/>
          </a:bodyPr>
          <a:lstStyle/>
          <a:p>
            <a:pPr algn="ctr">
              <a:lnSpc>
                <a:spcPct val="100000"/>
              </a:lnSpc>
              <a:spcBef>
                <a:spcPts val="464"/>
              </a:spcBef>
            </a:pPr>
            <a:r>
              <a:rPr sz="2000" b="1" dirty="0">
                <a:latin typeface="Arial"/>
                <a:cs typeface="Arial"/>
              </a:rPr>
              <a:t>Solo</a:t>
            </a:r>
            <a:r>
              <a:rPr sz="2000" b="1" spc="-30" dirty="0">
                <a:latin typeface="Arial"/>
                <a:cs typeface="Arial"/>
              </a:rPr>
              <a:t> </a:t>
            </a:r>
            <a:r>
              <a:rPr sz="2000" b="1" dirty="0">
                <a:latin typeface="Arial"/>
                <a:cs typeface="Arial"/>
              </a:rPr>
              <a:t>se</a:t>
            </a:r>
            <a:r>
              <a:rPr sz="2000" b="1" spc="-25" dirty="0">
                <a:latin typeface="Arial"/>
                <a:cs typeface="Arial"/>
              </a:rPr>
              <a:t> </a:t>
            </a:r>
            <a:r>
              <a:rPr sz="2000" b="1" dirty="0">
                <a:latin typeface="Arial"/>
                <a:cs typeface="Arial"/>
              </a:rPr>
              <a:t>considerarán</a:t>
            </a:r>
            <a:r>
              <a:rPr sz="2000" b="1" spc="-55" dirty="0">
                <a:latin typeface="Arial"/>
                <a:cs typeface="Arial"/>
              </a:rPr>
              <a:t> </a:t>
            </a:r>
            <a:r>
              <a:rPr sz="2000" b="1" dirty="0">
                <a:latin typeface="Arial"/>
                <a:cs typeface="Arial"/>
              </a:rPr>
              <a:t>las</a:t>
            </a:r>
            <a:r>
              <a:rPr sz="2000" b="1" spc="-45" dirty="0">
                <a:latin typeface="Arial"/>
                <a:cs typeface="Arial"/>
              </a:rPr>
              <a:t> </a:t>
            </a:r>
            <a:r>
              <a:rPr sz="2000" b="1" dirty="0">
                <a:latin typeface="Arial"/>
                <a:cs typeface="Arial"/>
              </a:rPr>
              <a:t>actas</a:t>
            </a:r>
            <a:r>
              <a:rPr sz="2000" b="1" spc="-45" dirty="0">
                <a:latin typeface="Arial"/>
                <a:cs typeface="Arial"/>
              </a:rPr>
              <a:t> </a:t>
            </a:r>
            <a:r>
              <a:rPr sz="2000" b="1" dirty="0">
                <a:latin typeface="Arial"/>
                <a:cs typeface="Arial"/>
              </a:rPr>
              <a:t>disponibles</a:t>
            </a:r>
            <a:r>
              <a:rPr sz="2000" b="1" spc="-45" dirty="0">
                <a:latin typeface="Arial"/>
                <a:cs typeface="Arial"/>
              </a:rPr>
              <a:t> </a:t>
            </a:r>
            <a:r>
              <a:rPr sz="2000" b="1" dirty="0">
                <a:latin typeface="Arial"/>
                <a:cs typeface="Arial"/>
              </a:rPr>
              <a:t>y</a:t>
            </a:r>
            <a:r>
              <a:rPr sz="2000" b="1" spc="-30" dirty="0">
                <a:latin typeface="Arial"/>
                <a:cs typeface="Arial"/>
              </a:rPr>
              <a:t> </a:t>
            </a:r>
            <a:r>
              <a:rPr sz="2000" b="1" dirty="0">
                <a:latin typeface="Arial"/>
                <a:cs typeface="Arial"/>
              </a:rPr>
              <a:t>no</a:t>
            </a:r>
            <a:r>
              <a:rPr sz="2000" b="1" spc="-20" dirty="0">
                <a:latin typeface="Arial"/>
                <a:cs typeface="Arial"/>
              </a:rPr>
              <a:t> </a:t>
            </a:r>
            <a:r>
              <a:rPr sz="2000" b="1" dirty="0">
                <a:latin typeface="Arial"/>
                <a:cs typeface="Arial"/>
              </a:rPr>
              <a:t>las</a:t>
            </a:r>
            <a:r>
              <a:rPr sz="2000" b="1" spc="-30" dirty="0">
                <a:latin typeface="Arial"/>
                <a:cs typeface="Arial"/>
              </a:rPr>
              <a:t> </a:t>
            </a:r>
            <a:r>
              <a:rPr sz="2000" b="1" dirty="0">
                <a:latin typeface="Arial"/>
                <a:cs typeface="Arial"/>
              </a:rPr>
              <a:t>que</a:t>
            </a:r>
            <a:r>
              <a:rPr sz="2000" b="1" spc="-25" dirty="0">
                <a:latin typeface="Arial"/>
                <a:cs typeface="Arial"/>
              </a:rPr>
              <a:t> </a:t>
            </a:r>
            <a:r>
              <a:rPr sz="2000" b="1" dirty="0">
                <a:latin typeface="Arial"/>
                <a:cs typeface="Arial"/>
              </a:rPr>
              <a:t>se</a:t>
            </a:r>
            <a:r>
              <a:rPr sz="2000" b="1" spc="-25" dirty="0">
                <a:latin typeface="Arial"/>
                <a:cs typeface="Arial"/>
              </a:rPr>
              <a:t> </a:t>
            </a:r>
            <a:r>
              <a:rPr sz="2000" b="1" spc="-10" dirty="0">
                <a:latin typeface="Arial"/>
                <a:cs typeface="Arial"/>
              </a:rPr>
              <a:t>encuentren</a:t>
            </a:r>
            <a:endParaRPr sz="2000" dirty="0">
              <a:latin typeface="Arial"/>
              <a:cs typeface="Arial"/>
            </a:endParaRPr>
          </a:p>
          <a:p>
            <a:pPr marL="4445" algn="ctr">
              <a:lnSpc>
                <a:spcPct val="100000"/>
              </a:lnSpc>
              <a:spcBef>
                <a:spcPts val="360"/>
              </a:spcBef>
            </a:pPr>
            <a:r>
              <a:rPr sz="2000" b="1" dirty="0">
                <a:latin typeface="Arial"/>
                <a:cs typeface="Arial"/>
              </a:rPr>
              <a:t>dentro</a:t>
            </a:r>
            <a:r>
              <a:rPr sz="2000" b="1" spc="-40" dirty="0">
                <a:latin typeface="Arial"/>
                <a:cs typeface="Arial"/>
              </a:rPr>
              <a:t> </a:t>
            </a:r>
            <a:r>
              <a:rPr sz="2000" b="1" dirty="0">
                <a:latin typeface="Arial"/>
                <a:cs typeface="Arial"/>
              </a:rPr>
              <a:t>de</a:t>
            </a:r>
            <a:r>
              <a:rPr sz="2000" b="1" spc="-45" dirty="0">
                <a:latin typeface="Arial"/>
                <a:cs typeface="Arial"/>
              </a:rPr>
              <a:t> </a:t>
            </a:r>
            <a:r>
              <a:rPr sz="2000" b="1" dirty="0">
                <a:latin typeface="Arial"/>
                <a:cs typeface="Arial"/>
              </a:rPr>
              <a:t>los</a:t>
            </a:r>
            <a:r>
              <a:rPr sz="2000" b="1" spc="-45" dirty="0">
                <a:latin typeface="Arial"/>
                <a:cs typeface="Arial"/>
              </a:rPr>
              <a:t> </a:t>
            </a:r>
            <a:r>
              <a:rPr sz="2000" b="1" dirty="0">
                <a:latin typeface="Arial"/>
                <a:cs typeface="Arial"/>
              </a:rPr>
              <a:t>paquetes</a:t>
            </a:r>
            <a:r>
              <a:rPr sz="2000" b="1" spc="-45" dirty="0">
                <a:latin typeface="Arial"/>
                <a:cs typeface="Arial"/>
              </a:rPr>
              <a:t> </a:t>
            </a:r>
            <a:r>
              <a:rPr sz="2000" b="1" spc="-10" dirty="0">
                <a:latin typeface="Arial"/>
                <a:cs typeface="Arial"/>
              </a:rPr>
              <a:t>electorales</a:t>
            </a:r>
            <a:endParaRPr sz="2000" dirty="0">
              <a:latin typeface="Arial"/>
              <a:cs typeface="Arial"/>
            </a:endParaRPr>
          </a:p>
        </p:txBody>
      </p:sp>
      <p:sp>
        <p:nvSpPr>
          <p:cNvPr id="12" name="object 12"/>
          <p:cNvSpPr txBox="1">
            <a:spLocks noGrp="1"/>
          </p:cNvSpPr>
          <p:nvPr>
            <p:ph type="title"/>
          </p:nvPr>
        </p:nvSpPr>
        <p:spPr>
          <a:prstGeom prst="rect">
            <a:avLst/>
          </a:prstGeom>
        </p:spPr>
        <p:txBody>
          <a:bodyPr vert="horz" wrap="square" lIns="0" tIns="12700" rIns="0" bIns="0" rtlCol="0">
            <a:spAutoFit/>
          </a:bodyPr>
          <a:lstStyle/>
          <a:p>
            <a:pPr marL="593090" algn="ctr">
              <a:lnSpc>
                <a:spcPct val="100000"/>
              </a:lnSpc>
              <a:spcBef>
                <a:spcPts val="100"/>
              </a:spcBef>
            </a:pPr>
            <a:r>
              <a:rPr sz="2200" dirty="0"/>
              <a:t>Disponibilidad</a:t>
            </a:r>
            <a:r>
              <a:rPr sz="2200" spc="-35" dirty="0"/>
              <a:t> </a:t>
            </a:r>
            <a:r>
              <a:rPr sz="2200" dirty="0"/>
              <a:t>y</a:t>
            </a:r>
            <a:r>
              <a:rPr sz="2200" spc="-70" dirty="0"/>
              <a:t> </a:t>
            </a:r>
            <a:r>
              <a:rPr sz="2200" dirty="0"/>
              <a:t>complementación</a:t>
            </a:r>
            <a:r>
              <a:rPr sz="2200" spc="-55" dirty="0"/>
              <a:t> </a:t>
            </a:r>
            <a:r>
              <a:rPr sz="2200" dirty="0"/>
              <a:t>de</a:t>
            </a:r>
            <a:r>
              <a:rPr sz="2200" spc="-80" dirty="0"/>
              <a:t> </a:t>
            </a:r>
            <a:r>
              <a:rPr sz="2200" dirty="0"/>
              <a:t>las</a:t>
            </a:r>
            <a:r>
              <a:rPr sz="2200" spc="-80" dirty="0"/>
              <a:t> </a:t>
            </a:r>
            <a:r>
              <a:rPr sz="2200" dirty="0"/>
              <a:t>actas</a:t>
            </a:r>
            <a:r>
              <a:rPr sz="2200" spc="-55" dirty="0"/>
              <a:t> </a:t>
            </a:r>
            <a:r>
              <a:rPr sz="2200" spc="-25" dirty="0"/>
              <a:t>de</a:t>
            </a:r>
            <a:endParaRPr sz="2200"/>
          </a:p>
          <a:p>
            <a:pPr marL="593090" algn="ctr">
              <a:lnSpc>
                <a:spcPct val="100000"/>
              </a:lnSpc>
              <a:spcBef>
                <a:spcPts val="5"/>
              </a:spcBef>
            </a:pPr>
            <a:r>
              <a:rPr sz="2200" dirty="0"/>
              <a:t>escrutinio</a:t>
            </a:r>
            <a:r>
              <a:rPr sz="2200" spc="-35" dirty="0"/>
              <a:t> </a:t>
            </a:r>
            <a:r>
              <a:rPr sz="2200" dirty="0"/>
              <a:t>y</a:t>
            </a:r>
            <a:r>
              <a:rPr sz="2200" spc="-70" dirty="0"/>
              <a:t> </a:t>
            </a:r>
            <a:r>
              <a:rPr sz="2200" dirty="0"/>
              <a:t>cómputo</a:t>
            </a:r>
            <a:r>
              <a:rPr sz="2200" spc="-15" dirty="0"/>
              <a:t> </a:t>
            </a:r>
            <a:r>
              <a:rPr sz="2200" dirty="0"/>
              <a:t>de</a:t>
            </a:r>
            <a:r>
              <a:rPr sz="2200" spc="-55" dirty="0"/>
              <a:t> </a:t>
            </a:r>
            <a:r>
              <a:rPr sz="2200" dirty="0"/>
              <a:t>las</a:t>
            </a:r>
            <a:r>
              <a:rPr sz="2200" spc="-55" dirty="0"/>
              <a:t> </a:t>
            </a:r>
            <a:r>
              <a:rPr sz="2200" spc="-10" dirty="0"/>
              <a:t>casillas</a:t>
            </a:r>
            <a:endParaRPr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8257540" y="5542279"/>
            <a:ext cx="810259" cy="1031239"/>
          </a:xfrm>
          <a:prstGeom prst="rect">
            <a:avLst/>
          </a:prstGeom>
        </p:spPr>
      </p:pic>
      <p:pic>
        <p:nvPicPr>
          <p:cNvPr id="4" name="object 4"/>
          <p:cNvPicPr/>
          <p:nvPr/>
        </p:nvPicPr>
        <p:blipFill>
          <a:blip r:embed="rId4" cstate="print"/>
          <a:stretch>
            <a:fillRect/>
          </a:stretch>
        </p:blipFill>
        <p:spPr>
          <a:xfrm>
            <a:off x="0" y="0"/>
            <a:ext cx="9144000" cy="269240"/>
          </a:xfrm>
          <a:prstGeom prst="rect">
            <a:avLst/>
          </a:prstGeom>
        </p:spPr>
      </p:pic>
      <p:pic>
        <p:nvPicPr>
          <p:cNvPr id="6" name="object 6"/>
          <p:cNvPicPr/>
          <p:nvPr/>
        </p:nvPicPr>
        <p:blipFill>
          <a:blip r:embed="rId5" cstate="print"/>
          <a:stretch>
            <a:fillRect/>
          </a:stretch>
        </p:blipFill>
        <p:spPr>
          <a:xfrm>
            <a:off x="0" y="6220459"/>
            <a:ext cx="9126220" cy="637538"/>
          </a:xfrm>
          <a:prstGeom prst="rect">
            <a:avLst/>
          </a:prstGeom>
        </p:spPr>
      </p:pic>
      <p:sp>
        <p:nvSpPr>
          <p:cNvPr id="8" name="object 8"/>
          <p:cNvSpPr txBox="1"/>
          <p:nvPr/>
        </p:nvSpPr>
        <p:spPr>
          <a:xfrm>
            <a:off x="211454" y="1078865"/>
            <a:ext cx="8778875" cy="757555"/>
          </a:xfrm>
          <a:prstGeom prst="rect">
            <a:avLst/>
          </a:prstGeom>
        </p:spPr>
        <p:txBody>
          <a:bodyPr vert="horz" wrap="square" lIns="0" tIns="12700" rIns="0" bIns="0" rtlCol="0">
            <a:spAutoFit/>
          </a:bodyPr>
          <a:lstStyle/>
          <a:p>
            <a:pPr marL="12700" marR="5080" algn="just">
              <a:lnSpc>
                <a:spcPct val="100000"/>
              </a:lnSpc>
              <a:spcBef>
                <a:spcPts val="100"/>
              </a:spcBef>
            </a:pPr>
            <a:r>
              <a:rPr sz="1600" b="1" dirty="0">
                <a:latin typeface="Arial"/>
                <a:cs typeface="Arial"/>
              </a:rPr>
              <a:t>La</a:t>
            </a:r>
            <a:r>
              <a:rPr sz="1600" b="1" spc="70" dirty="0">
                <a:latin typeface="Arial"/>
                <a:cs typeface="Arial"/>
              </a:rPr>
              <a:t>  </a:t>
            </a:r>
            <a:r>
              <a:rPr sz="1600" b="1" dirty="0">
                <a:latin typeface="Arial"/>
                <a:cs typeface="Arial"/>
              </a:rPr>
              <a:t>finalidad</a:t>
            </a:r>
            <a:r>
              <a:rPr sz="1600" b="1" spc="75" dirty="0">
                <a:latin typeface="Arial"/>
                <a:cs typeface="Arial"/>
              </a:rPr>
              <a:t>  </a:t>
            </a:r>
            <a:r>
              <a:rPr sz="1600" b="1" dirty="0">
                <a:latin typeface="Arial"/>
                <a:cs typeface="Arial"/>
              </a:rPr>
              <a:t>de</a:t>
            </a:r>
            <a:r>
              <a:rPr sz="1600" b="1" spc="80" dirty="0">
                <a:latin typeface="Arial"/>
                <a:cs typeface="Arial"/>
              </a:rPr>
              <a:t>  </a:t>
            </a:r>
            <a:r>
              <a:rPr sz="1600" b="1" dirty="0">
                <a:latin typeface="Arial"/>
                <a:cs typeface="Arial"/>
              </a:rPr>
              <a:t>la</a:t>
            </a:r>
            <a:r>
              <a:rPr sz="1600" b="1" spc="70" dirty="0">
                <a:latin typeface="Arial"/>
                <a:cs typeface="Arial"/>
              </a:rPr>
              <a:t>  </a:t>
            </a:r>
            <a:r>
              <a:rPr sz="1600" b="1" dirty="0">
                <a:latin typeface="Arial"/>
                <a:cs typeface="Arial"/>
              </a:rPr>
              <a:t>reunión</a:t>
            </a:r>
            <a:r>
              <a:rPr sz="1600" b="1" spc="80" dirty="0">
                <a:latin typeface="Arial"/>
                <a:cs typeface="Arial"/>
              </a:rPr>
              <a:t>  </a:t>
            </a:r>
            <a:r>
              <a:rPr sz="1600" b="1" dirty="0">
                <a:latin typeface="Arial"/>
                <a:cs typeface="Arial"/>
              </a:rPr>
              <a:t>de</a:t>
            </a:r>
            <a:r>
              <a:rPr sz="1600" b="1" spc="70" dirty="0">
                <a:latin typeface="Arial"/>
                <a:cs typeface="Arial"/>
              </a:rPr>
              <a:t>  </a:t>
            </a:r>
            <a:r>
              <a:rPr sz="1600" b="1" dirty="0">
                <a:latin typeface="Arial"/>
                <a:cs typeface="Arial"/>
              </a:rPr>
              <a:t>trabajo</a:t>
            </a:r>
            <a:r>
              <a:rPr sz="1600" b="1" spc="75" dirty="0">
                <a:latin typeface="Arial"/>
                <a:cs typeface="Arial"/>
              </a:rPr>
              <a:t>  </a:t>
            </a:r>
            <a:r>
              <a:rPr sz="1600" b="1" dirty="0">
                <a:latin typeface="Arial"/>
                <a:cs typeface="Arial"/>
              </a:rPr>
              <a:t>consiste</a:t>
            </a:r>
            <a:r>
              <a:rPr sz="1600" b="1" spc="80" dirty="0">
                <a:latin typeface="Arial"/>
                <a:cs typeface="Arial"/>
              </a:rPr>
              <a:t>  </a:t>
            </a:r>
            <a:r>
              <a:rPr sz="1600" b="1" dirty="0">
                <a:latin typeface="Arial"/>
                <a:cs typeface="Arial"/>
              </a:rPr>
              <a:t>en</a:t>
            </a:r>
            <a:r>
              <a:rPr sz="1600" b="1" spc="80" dirty="0">
                <a:latin typeface="Arial"/>
                <a:cs typeface="Arial"/>
              </a:rPr>
              <a:t>  </a:t>
            </a:r>
            <a:r>
              <a:rPr sz="1600" b="1" dirty="0">
                <a:latin typeface="Arial"/>
                <a:cs typeface="Arial"/>
              </a:rPr>
              <a:t>analizar</a:t>
            </a:r>
            <a:r>
              <a:rPr sz="1600" b="1" spc="75" dirty="0">
                <a:latin typeface="Arial"/>
                <a:cs typeface="Arial"/>
              </a:rPr>
              <a:t>  </a:t>
            </a:r>
            <a:r>
              <a:rPr sz="1600" b="1" dirty="0">
                <a:latin typeface="Arial"/>
                <a:cs typeface="Arial"/>
              </a:rPr>
              <a:t>el</a:t>
            </a:r>
            <a:r>
              <a:rPr sz="1600" b="1" spc="85" dirty="0">
                <a:latin typeface="Arial"/>
                <a:cs typeface="Arial"/>
              </a:rPr>
              <a:t>  </a:t>
            </a:r>
            <a:r>
              <a:rPr sz="1600" b="1" dirty="0">
                <a:latin typeface="Arial"/>
                <a:cs typeface="Arial"/>
              </a:rPr>
              <a:t>número</a:t>
            </a:r>
            <a:r>
              <a:rPr sz="1600" b="1" spc="75" dirty="0">
                <a:latin typeface="Arial"/>
                <a:cs typeface="Arial"/>
              </a:rPr>
              <a:t>  </a:t>
            </a:r>
            <a:r>
              <a:rPr sz="1600" b="1" dirty="0">
                <a:latin typeface="Arial"/>
                <a:cs typeface="Arial"/>
              </a:rPr>
              <a:t>de</a:t>
            </a:r>
            <a:r>
              <a:rPr sz="1600" b="1" spc="70" dirty="0">
                <a:latin typeface="Arial"/>
                <a:cs typeface="Arial"/>
              </a:rPr>
              <a:t>  </a:t>
            </a:r>
            <a:r>
              <a:rPr sz="1600" b="1" spc="-10" dirty="0">
                <a:latin typeface="Arial"/>
                <a:cs typeface="Arial"/>
              </a:rPr>
              <a:t>paquetes </a:t>
            </a:r>
            <a:r>
              <a:rPr sz="1600" b="1" dirty="0">
                <a:latin typeface="Arial"/>
                <a:cs typeface="Arial"/>
              </a:rPr>
              <a:t>electorales</a:t>
            </a:r>
            <a:r>
              <a:rPr sz="1600" b="1" spc="110" dirty="0">
                <a:latin typeface="Arial"/>
                <a:cs typeface="Arial"/>
              </a:rPr>
              <a:t> </a:t>
            </a:r>
            <a:r>
              <a:rPr sz="1600" b="1" dirty="0">
                <a:latin typeface="Arial"/>
                <a:cs typeface="Arial"/>
              </a:rPr>
              <a:t>que</a:t>
            </a:r>
            <a:r>
              <a:rPr sz="1600" b="1" spc="90" dirty="0">
                <a:latin typeface="Arial"/>
                <a:cs typeface="Arial"/>
              </a:rPr>
              <a:t> </a:t>
            </a:r>
            <a:r>
              <a:rPr sz="1600" b="1" dirty="0">
                <a:latin typeface="Arial"/>
                <a:cs typeface="Arial"/>
              </a:rPr>
              <a:t>serán</a:t>
            </a:r>
            <a:r>
              <a:rPr sz="1600" b="1" spc="120" dirty="0">
                <a:latin typeface="Arial"/>
                <a:cs typeface="Arial"/>
              </a:rPr>
              <a:t> </a:t>
            </a:r>
            <a:r>
              <a:rPr sz="1600" b="1" dirty="0">
                <a:latin typeface="Arial"/>
                <a:cs typeface="Arial"/>
              </a:rPr>
              <a:t>objeto</a:t>
            </a:r>
            <a:r>
              <a:rPr sz="1600" b="1" spc="105" dirty="0">
                <a:latin typeface="Arial"/>
                <a:cs typeface="Arial"/>
              </a:rPr>
              <a:t> </a:t>
            </a:r>
            <a:r>
              <a:rPr sz="1600" b="1" dirty="0">
                <a:latin typeface="Arial"/>
                <a:cs typeface="Arial"/>
              </a:rPr>
              <a:t>de</a:t>
            </a:r>
            <a:r>
              <a:rPr sz="1600" b="1" spc="90" dirty="0">
                <a:latin typeface="Arial"/>
                <a:cs typeface="Arial"/>
              </a:rPr>
              <a:t> </a:t>
            </a:r>
            <a:r>
              <a:rPr sz="1600" b="1" dirty="0">
                <a:latin typeface="Arial"/>
                <a:cs typeface="Arial"/>
              </a:rPr>
              <a:t>un</a:t>
            </a:r>
            <a:r>
              <a:rPr sz="1600" b="1" spc="100" dirty="0">
                <a:latin typeface="Arial"/>
                <a:cs typeface="Arial"/>
              </a:rPr>
              <a:t> </a:t>
            </a:r>
            <a:r>
              <a:rPr sz="1600" b="1" dirty="0">
                <a:latin typeface="Arial"/>
                <a:cs typeface="Arial"/>
              </a:rPr>
              <a:t>nuevo</a:t>
            </a:r>
            <a:r>
              <a:rPr sz="1600" b="1" spc="125" dirty="0">
                <a:latin typeface="Arial"/>
                <a:cs typeface="Arial"/>
              </a:rPr>
              <a:t> </a:t>
            </a:r>
            <a:r>
              <a:rPr sz="1600" b="1" dirty="0">
                <a:latin typeface="Arial"/>
                <a:cs typeface="Arial"/>
              </a:rPr>
              <a:t>escrutinio</a:t>
            </a:r>
            <a:r>
              <a:rPr sz="1600" b="1" spc="145" dirty="0">
                <a:latin typeface="Arial"/>
                <a:cs typeface="Arial"/>
              </a:rPr>
              <a:t> </a:t>
            </a:r>
            <a:r>
              <a:rPr sz="1600" b="1" dirty="0">
                <a:latin typeface="Arial"/>
                <a:cs typeface="Arial"/>
              </a:rPr>
              <a:t>y</a:t>
            </a:r>
            <a:r>
              <a:rPr sz="1600" b="1" spc="90" dirty="0">
                <a:latin typeface="Arial"/>
                <a:cs typeface="Arial"/>
              </a:rPr>
              <a:t> </a:t>
            </a:r>
            <a:r>
              <a:rPr sz="1600" b="1" dirty="0">
                <a:latin typeface="Arial"/>
                <a:cs typeface="Arial"/>
              </a:rPr>
              <a:t>cómputo</a:t>
            </a:r>
            <a:r>
              <a:rPr sz="1600" b="1" spc="100" dirty="0">
                <a:latin typeface="Arial"/>
                <a:cs typeface="Arial"/>
              </a:rPr>
              <a:t> </a:t>
            </a:r>
            <a:r>
              <a:rPr sz="1600" b="1" dirty="0">
                <a:latin typeface="Arial"/>
                <a:cs typeface="Arial"/>
              </a:rPr>
              <a:t>de</a:t>
            </a:r>
            <a:r>
              <a:rPr sz="1600" b="1" spc="105" dirty="0">
                <a:latin typeface="Arial"/>
                <a:cs typeface="Arial"/>
              </a:rPr>
              <a:t>  </a:t>
            </a:r>
            <a:r>
              <a:rPr sz="1600" b="1" dirty="0">
                <a:latin typeface="Arial"/>
                <a:cs typeface="Arial"/>
              </a:rPr>
              <a:t>los</a:t>
            </a:r>
            <a:r>
              <a:rPr sz="1600" b="1" spc="110" dirty="0">
                <a:latin typeface="Arial"/>
                <a:cs typeface="Arial"/>
              </a:rPr>
              <a:t> </a:t>
            </a:r>
            <a:r>
              <a:rPr sz="1600" b="1" dirty="0">
                <a:latin typeface="Arial"/>
                <a:cs typeface="Arial"/>
              </a:rPr>
              <a:t>votos</a:t>
            </a:r>
            <a:r>
              <a:rPr sz="1600" b="1" spc="110" dirty="0">
                <a:latin typeface="Arial"/>
                <a:cs typeface="Arial"/>
              </a:rPr>
              <a:t> </a:t>
            </a:r>
            <a:r>
              <a:rPr sz="1600" b="1" dirty="0">
                <a:latin typeface="Arial"/>
                <a:cs typeface="Arial"/>
              </a:rPr>
              <a:t>a</a:t>
            </a:r>
            <a:r>
              <a:rPr sz="1600" b="1" spc="90" dirty="0">
                <a:latin typeface="Arial"/>
                <a:cs typeface="Arial"/>
              </a:rPr>
              <a:t> </a:t>
            </a:r>
            <a:r>
              <a:rPr sz="1600" b="1" dirty="0">
                <a:latin typeface="Arial"/>
                <a:cs typeface="Arial"/>
              </a:rPr>
              <a:t>partir</a:t>
            </a:r>
            <a:r>
              <a:rPr sz="1600" b="1" spc="90" dirty="0">
                <a:latin typeface="Arial"/>
                <a:cs typeface="Arial"/>
              </a:rPr>
              <a:t> </a:t>
            </a:r>
            <a:r>
              <a:rPr sz="1600" b="1" spc="-25" dirty="0">
                <a:latin typeface="Arial"/>
                <a:cs typeface="Arial"/>
              </a:rPr>
              <a:t>del </a:t>
            </a:r>
            <a:r>
              <a:rPr sz="1600" b="1" dirty="0">
                <a:latin typeface="Arial"/>
                <a:cs typeface="Arial"/>
              </a:rPr>
              <a:t>análisis</a:t>
            </a:r>
            <a:r>
              <a:rPr sz="1600" b="1" spc="10" dirty="0">
                <a:latin typeface="Arial"/>
                <a:cs typeface="Arial"/>
              </a:rPr>
              <a:t> </a:t>
            </a:r>
            <a:r>
              <a:rPr sz="1600" b="1" dirty="0">
                <a:latin typeface="Arial"/>
                <a:cs typeface="Arial"/>
              </a:rPr>
              <a:t>de</a:t>
            </a:r>
            <a:r>
              <a:rPr sz="1600" b="1" spc="-20" dirty="0">
                <a:latin typeface="Arial"/>
                <a:cs typeface="Arial"/>
              </a:rPr>
              <a:t> </a:t>
            </a:r>
            <a:r>
              <a:rPr sz="1600" b="1" dirty="0">
                <a:latin typeface="Arial"/>
                <a:cs typeface="Arial"/>
              </a:rPr>
              <a:t>las actas</a:t>
            </a:r>
            <a:r>
              <a:rPr sz="1600" b="1" spc="-10" dirty="0">
                <a:latin typeface="Arial"/>
                <a:cs typeface="Arial"/>
              </a:rPr>
              <a:t> </a:t>
            </a:r>
            <a:r>
              <a:rPr sz="1600" b="1" dirty="0">
                <a:latin typeface="Arial"/>
                <a:cs typeface="Arial"/>
              </a:rPr>
              <a:t>de</a:t>
            </a:r>
            <a:r>
              <a:rPr sz="1600" b="1" spc="-40" dirty="0">
                <a:latin typeface="Arial"/>
                <a:cs typeface="Arial"/>
              </a:rPr>
              <a:t> </a:t>
            </a:r>
            <a:r>
              <a:rPr sz="1600" b="1" spc="-10" dirty="0">
                <a:latin typeface="Arial"/>
                <a:cs typeface="Arial"/>
              </a:rPr>
              <a:t>casilla.</a:t>
            </a:r>
            <a:endParaRPr sz="1600" dirty="0">
              <a:latin typeface="Arial"/>
              <a:cs typeface="Arial"/>
            </a:endParaRPr>
          </a:p>
        </p:txBody>
      </p:sp>
      <p:grpSp>
        <p:nvGrpSpPr>
          <p:cNvPr id="32" name="object 32"/>
          <p:cNvGrpSpPr/>
          <p:nvPr/>
        </p:nvGrpSpPr>
        <p:grpSpPr>
          <a:xfrm>
            <a:off x="782319" y="302259"/>
            <a:ext cx="8173720" cy="848994"/>
            <a:chOff x="782319" y="302259"/>
            <a:chExt cx="8173720" cy="848994"/>
          </a:xfrm>
        </p:grpSpPr>
        <p:sp>
          <p:nvSpPr>
            <p:cNvPr id="33" name="object 33"/>
            <p:cNvSpPr/>
            <p:nvPr/>
          </p:nvSpPr>
          <p:spPr>
            <a:xfrm>
              <a:off x="782319" y="368299"/>
              <a:ext cx="8173720" cy="586740"/>
            </a:xfrm>
            <a:custGeom>
              <a:avLst/>
              <a:gdLst/>
              <a:ahLst/>
              <a:cxnLst/>
              <a:rect l="l" t="t" r="r" b="b"/>
              <a:pathLst>
                <a:path w="8173720" h="586740">
                  <a:moveTo>
                    <a:pt x="8173720" y="0"/>
                  </a:moveTo>
                  <a:lnTo>
                    <a:pt x="97789" y="0"/>
                  </a:lnTo>
                  <a:lnTo>
                    <a:pt x="59723" y="7689"/>
                  </a:lnTo>
                  <a:lnTo>
                    <a:pt x="28640" y="28654"/>
                  </a:lnTo>
                  <a:lnTo>
                    <a:pt x="7684" y="59739"/>
                  </a:lnTo>
                  <a:lnTo>
                    <a:pt x="0" y="97789"/>
                  </a:lnTo>
                  <a:lnTo>
                    <a:pt x="0" y="586739"/>
                  </a:lnTo>
                  <a:lnTo>
                    <a:pt x="8075930" y="586739"/>
                  </a:lnTo>
                  <a:lnTo>
                    <a:pt x="8113980" y="579050"/>
                  </a:lnTo>
                  <a:lnTo>
                    <a:pt x="8145065" y="558085"/>
                  </a:lnTo>
                  <a:lnTo>
                    <a:pt x="8166030" y="527000"/>
                  </a:lnTo>
                  <a:lnTo>
                    <a:pt x="8173720" y="488950"/>
                  </a:lnTo>
                  <a:lnTo>
                    <a:pt x="8173720" y="0"/>
                  </a:lnTo>
                  <a:close/>
                </a:path>
              </a:pathLst>
            </a:custGeom>
            <a:solidFill>
              <a:srgbClr val="7B124B"/>
            </a:solidFill>
          </p:spPr>
          <p:txBody>
            <a:bodyPr wrap="square" lIns="0" tIns="0" rIns="0" bIns="0" rtlCol="0"/>
            <a:lstStyle/>
            <a:p>
              <a:endParaRPr/>
            </a:p>
          </p:txBody>
        </p:sp>
        <p:pic>
          <p:nvPicPr>
            <p:cNvPr id="34" name="object 34"/>
            <p:cNvPicPr/>
            <p:nvPr/>
          </p:nvPicPr>
          <p:blipFill>
            <a:blip r:embed="rId6" cstate="print"/>
            <a:stretch>
              <a:fillRect/>
            </a:stretch>
          </p:blipFill>
          <p:spPr>
            <a:xfrm>
              <a:off x="2461259" y="302259"/>
              <a:ext cx="4831334" cy="848614"/>
            </a:xfrm>
            <a:prstGeom prst="rect">
              <a:avLst/>
            </a:prstGeom>
          </p:spPr>
        </p:pic>
      </p:grpSp>
      <p:sp>
        <p:nvSpPr>
          <p:cNvPr id="35" name="object 35"/>
          <p:cNvSpPr txBox="1">
            <a:spLocks noGrp="1"/>
          </p:cNvSpPr>
          <p:nvPr>
            <p:ph type="title"/>
          </p:nvPr>
        </p:nvSpPr>
        <p:spPr>
          <a:xfrm>
            <a:off x="2695320" y="410845"/>
            <a:ext cx="4351020" cy="482600"/>
          </a:xfrm>
          <a:prstGeom prst="rect">
            <a:avLst/>
          </a:prstGeom>
        </p:spPr>
        <p:txBody>
          <a:bodyPr vert="horz" wrap="square" lIns="0" tIns="12700" rIns="0" bIns="0" rtlCol="0">
            <a:spAutoFit/>
          </a:bodyPr>
          <a:lstStyle/>
          <a:p>
            <a:pPr marL="12700">
              <a:lnSpc>
                <a:spcPct val="100000"/>
              </a:lnSpc>
              <a:spcBef>
                <a:spcPts val="100"/>
              </a:spcBef>
            </a:pPr>
            <a:r>
              <a:rPr dirty="0"/>
              <a:t>REUNIÓN</a:t>
            </a:r>
            <a:r>
              <a:rPr spc="-10" dirty="0"/>
              <a:t> </a:t>
            </a:r>
            <a:r>
              <a:rPr dirty="0"/>
              <a:t>DE</a:t>
            </a:r>
            <a:r>
              <a:rPr spc="-5" dirty="0"/>
              <a:t> </a:t>
            </a:r>
            <a:r>
              <a:rPr spc="-10" dirty="0"/>
              <a:t>TRABAJO</a:t>
            </a:r>
          </a:p>
        </p:txBody>
      </p:sp>
      <p:graphicFrame>
        <p:nvGraphicFramePr>
          <p:cNvPr id="36" name="Diagrama 35">
            <a:extLst>
              <a:ext uri="{FF2B5EF4-FFF2-40B4-BE49-F238E27FC236}">
                <a16:creationId xmlns:a16="http://schemas.microsoft.com/office/drawing/2014/main" id="{874C8C80-C141-4D9E-6667-1F05C3D393AF}"/>
              </a:ext>
            </a:extLst>
          </p:cNvPr>
          <p:cNvGraphicFramePr/>
          <p:nvPr>
            <p:extLst>
              <p:ext uri="{D42A27DB-BD31-4B8C-83A1-F6EECF244321}">
                <p14:modId xmlns:p14="http://schemas.microsoft.com/office/powerpoint/2010/main" val="142762226"/>
              </p:ext>
            </p:extLst>
          </p:nvPr>
        </p:nvGraphicFramePr>
        <p:xfrm>
          <a:off x="863600" y="1867725"/>
          <a:ext cx="7416800" cy="44077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graphicEl>
                                              <a:dgm id="{E3AA763B-BC5B-4C53-A3E4-53FE4000443B}"/>
                                            </p:graphicEl>
                                          </p:spTgt>
                                        </p:tgtEl>
                                        <p:attrNameLst>
                                          <p:attrName>style.visibility</p:attrName>
                                        </p:attrNameLst>
                                      </p:cBhvr>
                                      <p:to>
                                        <p:strVal val="visible"/>
                                      </p:to>
                                    </p:set>
                                    <p:animEffect transition="in" filter="fade">
                                      <p:cBhvr>
                                        <p:cTn id="12" dur="500"/>
                                        <p:tgtEl>
                                          <p:spTgt spid="36">
                                            <p:graphicEl>
                                              <a:dgm id="{E3AA763B-BC5B-4C53-A3E4-53FE4000443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graphicEl>
                                              <a:dgm id="{1979DC83-1C16-4ECF-9B0F-1984BE3D2871}"/>
                                            </p:graphicEl>
                                          </p:spTgt>
                                        </p:tgtEl>
                                        <p:attrNameLst>
                                          <p:attrName>style.visibility</p:attrName>
                                        </p:attrNameLst>
                                      </p:cBhvr>
                                      <p:to>
                                        <p:strVal val="visible"/>
                                      </p:to>
                                    </p:set>
                                    <p:animEffect transition="in" filter="fade">
                                      <p:cBhvr>
                                        <p:cTn id="17" dur="500"/>
                                        <p:tgtEl>
                                          <p:spTgt spid="36">
                                            <p:graphicEl>
                                              <a:dgm id="{1979DC83-1C16-4ECF-9B0F-1984BE3D2871}"/>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graphicEl>
                                              <a:dgm id="{DA3C76C6-A720-41BD-8061-04694D13BDDA}"/>
                                            </p:graphicEl>
                                          </p:spTgt>
                                        </p:tgtEl>
                                        <p:attrNameLst>
                                          <p:attrName>style.visibility</p:attrName>
                                        </p:attrNameLst>
                                      </p:cBhvr>
                                      <p:to>
                                        <p:strVal val="visible"/>
                                      </p:to>
                                    </p:set>
                                    <p:animEffect transition="in" filter="fade">
                                      <p:cBhvr>
                                        <p:cTn id="20" dur="500"/>
                                        <p:tgtEl>
                                          <p:spTgt spid="36">
                                            <p:graphicEl>
                                              <a:dgm id="{DA3C76C6-A720-41BD-8061-04694D13BDD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graphicEl>
                                              <a:dgm id="{338B2AD1-46CD-4FC0-8547-B3DA492518D2}"/>
                                            </p:graphicEl>
                                          </p:spTgt>
                                        </p:tgtEl>
                                        <p:attrNameLst>
                                          <p:attrName>style.visibility</p:attrName>
                                        </p:attrNameLst>
                                      </p:cBhvr>
                                      <p:to>
                                        <p:strVal val="visible"/>
                                      </p:to>
                                    </p:set>
                                    <p:animEffect transition="in" filter="fade">
                                      <p:cBhvr>
                                        <p:cTn id="25" dur="500"/>
                                        <p:tgtEl>
                                          <p:spTgt spid="36">
                                            <p:graphicEl>
                                              <a:dgm id="{338B2AD1-46CD-4FC0-8547-B3DA492518D2}"/>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graphicEl>
                                              <a:dgm id="{D826561F-893C-457A-AE37-386191737B34}"/>
                                            </p:graphicEl>
                                          </p:spTgt>
                                        </p:tgtEl>
                                        <p:attrNameLst>
                                          <p:attrName>style.visibility</p:attrName>
                                        </p:attrNameLst>
                                      </p:cBhvr>
                                      <p:to>
                                        <p:strVal val="visible"/>
                                      </p:to>
                                    </p:set>
                                    <p:animEffect transition="in" filter="fade">
                                      <p:cBhvr>
                                        <p:cTn id="28" dur="500"/>
                                        <p:tgtEl>
                                          <p:spTgt spid="36">
                                            <p:graphicEl>
                                              <a:dgm id="{D826561F-893C-457A-AE37-386191737B34}"/>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graphicEl>
                                              <a:dgm id="{EB190667-80B1-4A2A-82AF-42CDF24392D6}"/>
                                            </p:graphicEl>
                                          </p:spTgt>
                                        </p:tgtEl>
                                        <p:attrNameLst>
                                          <p:attrName>style.visibility</p:attrName>
                                        </p:attrNameLst>
                                      </p:cBhvr>
                                      <p:to>
                                        <p:strVal val="visible"/>
                                      </p:to>
                                    </p:set>
                                    <p:animEffect transition="in" filter="fade">
                                      <p:cBhvr>
                                        <p:cTn id="33" dur="500"/>
                                        <p:tgtEl>
                                          <p:spTgt spid="36">
                                            <p:graphicEl>
                                              <a:dgm id="{EB190667-80B1-4A2A-82AF-42CDF24392D6}"/>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graphicEl>
                                              <a:dgm id="{F042BBB9-822D-4C79-94B8-3C6BBE2F6352}"/>
                                            </p:graphicEl>
                                          </p:spTgt>
                                        </p:tgtEl>
                                        <p:attrNameLst>
                                          <p:attrName>style.visibility</p:attrName>
                                        </p:attrNameLst>
                                      </p:cBhvr>
                                      <p:to>
                                        <p:strVal val="visible"/>
                                      </p:to>
                                    </p:set>
                                    <p:animEffect transition="in" filter="fade">
                                      <p:cBhvr>
                                        <p:cTn id="36" dur="500"/>
                                        <p:tgtEl>
                                          <p:spTgt spid="36">
                                            <p:graphicEl>
                                              <a:dgm id="{F042BBB9-822D-4C79-94B8-3C6BBE2F6352}"/>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6">
                                            <p:graphicEl>
                                              <a:dgm id="{D9A7C122-658F-4464-A83E-015ACAF3FD41}"/>
                                            </p:graphicEl>
                                          </p:spTgt>
                                        </p:tgtEl>
                                        <p:attrNameLst>
                                          <p:attrName>style.visibility</p:attrName>
                                        </p:attrNameLst>
                                      </p:cBhvr>
                                      <p:to>
                                        <p:strVal val="visible"/>
                                      </p:to>
                                    </p:set>
                                    <p:animEffect transition="in" filter="fade">
                                      <p:cBhvr>
                                        <p:cTn id="41" dur="500"/>
                                        <p:tgtEl>
                                          <p:spTgt spid="36">
                                            <p:graphicEl>
                                              <a:dgm id="{D9A7C122-658F-4464-A83E-015ACAF3FD41}"/>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graphicEl>
                                              <a:dgm id="{F68A88EB-8783-4F9B-B572-C6DCA5031A47}"/>
                                            </p:graphicEl>
                                          </p:spTgt>
                                        </p:tgtEl>
                                        <p:attrNameLst>
                                          <p:attrName>style.visibility</p:attrName>
                                        </p:attrNameLst>
                                      </p:cBhvr>
                                      <p:to>
                                        <p:strVal val="visible"/>
                                      </p:to>
                                    </p:set>
                                    <p:animEffect transition="in" filter="fade">
                                      <p:cBhvr>
                                        <p:cTn id="46" dur="500"/>
                                        <p:tgtEl>
                                          <p:spTgt spid="36">
                                            <p:graphicEl>
                                              <a:dgm id="{F68A88EB-8783-4F9B-B572-C6DCA5031A47}"/>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graphicEl>
                                              <a:dgm id="{9DFFDFDE-C391-47AD-BE30-7F42A36822E7}"/>
                                            </p:graphicEl>
                                          </p:spTgt>
                                        </p:tgtEl>
                                        <p:attrNameLst>
                                          <p:attrName>style.visibility</p:attrName>
                                        </p:attrNameLst>
                                      </p:cBhvr>
                                      <p:to>
                                        <p:strVal val="visible"/>
                                      </p:to>
                                    </p:set>
                                    <p:animEffect transition="in" filter="fade">
                                      <p:cBhvr>
                                        <p:cTn id="49" dur="500"/>
                                        <p:tgtEl>
                                          <p:spTgt spid="36">
                                            <p:graphicEl>
                                              <a:dgm id="{9DFFDFDE-C391-47AD-BE30-7F42A36822E7}"/>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graphicEl>
                                              <a:dgm id="{34A10E02-C0F7-4FC0-A637-4216502A3C19}"/>
                                            </p:graphicEl>
                                          </p:spTgt>
                                        </p:tgtEl>
                                        <p:attrNameLst>
                                          <p:attrName>style.visibility</p:attrName>
                                        </p:attrNameLst>
                                      </p:cBhvr>
                                      <p:to>
                                        <p:strVal val="visible"/>
                                      </p:to>
                                    </p:set>
                                    <p:animEffect transition="in" filter="fade">
                                      <p:cBhvr>
                                        <p:cTn id="54" dur="500"/>
                                        <p:tgtEl>
                                          <p:spTgt spid="36">
                                            <p:graphicEl>
                                              <a:dgm id="{34A10E02-C0F7-4FC0-A637-4216502A3C19}"/>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graphicEl>
                                              <a:dgm id="{256F76AB-79B6-4A8C-8576-C8A8D969F5AF}"/>
                                            </p:graphicEl>
                                          </p:spTgt>
                                        </p:tgtEl>
                                        <p:attrNameLst>
                                          <p:attrName>style.visibility</p:attrName>
                                        </p:attrNameLst>
                                      </p:cBhvr>
                                      <p:to>
                                        <p:strVal val="visible"/>
                                      </p:to>
                                    </p:set>
                                    <p:animEffect transition="in" filter="fade">
                                      <p:cBhvr>
                                        <p:cTn id="57" dur="500"/>
                                        <p:tgtEl>
                                          <p:spTgt spid="36">
                                            <p:graphicEl>
                                              <a:dgm id="{256F76AB-79B6-4A8C-8576-C8A8D969F5A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6"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8257540" y="5542279"/>
            <a:ext cx="810259" cy="1031239"/>
          </a:xfrm>
          <a:prstGeom prst="rect">
            <a:avLst/>
          </a:prstGeom>
        </p:spPr>
      </p:pic>
      <p:pic>
        <p:nvPicPr>
          <p:cNvPr id="4" name="object 4"/>
          <p:cNvPicPr/>
          <p:nvPr/>
        </p:nvPicPr>
        <p:blipFill>
          <a:blip r:embed="rId4" cstate="print"/>
          <a:stretch>
            <a:fillRect/>
          </a:stretch>
        </p:blipFill>
        <p:spPr>
          <a:xfrm>
            <a:off x="0" y="0"/>
            <a:ext cx="9144000" cy="269240"/>
          </a:xfrm>
          <a:prstGeom prst="rect">
            <a:avLst/>
          </a:prstGeom>
        </p:spPr>
      </p:pic>
      <p:pic>
        <p:nvPicPr>
          <p:cNvPr id="6" name="object 6"/>
          <p:cNvPicPr/>
          <p:nvPr/>
        </p:nvPicPr>
        <p:blipFill>
          <a:blip r:embed="rId5" cstate="print"/>
          <a:stretch>
            <a:fillRect/>
          </a:stretch>
        </p:blipFill>
        <p:spPr>
          <a:xfrm>
            <a:off x="0" y="6220459"/>
            <a:ext cx="9126220" cy="637538"/>
          </a:xfrm>
          <a:prstGeom prst="rect">
            <a:avLst/>
          </a:prstGeom>
        </p:spPr>
      </p:pic>
      <p:sp>
        <p:nvSpPr>
          <p:cNvPr id="7" name="Título 6">
            <a:extLst>
              <a:ext uri="{FF2B5EF4-FFF2-40B4-BE49-F238E27FC236}">
                <a16:creationId xmlns:a16="http://schemas.microsoft.com/office/drawing/2014/main" id="{F7DB6325-20DB-B1DE-C281-F6CBCCC84950}"/>
              </a:ext>
            </a:extLst>
          </p:cNvPr>
          <p:cNvSpPr>
            <a:spLocks noGrp="1"/>
          </p:cNvSpPr>
          <p:nvPr>
            <p:ph type="title"/>
          </p:nvPr>
        </p:nvSpPr>
        <p:spPr/>
        <p:txBody>
          <a:bodyPr/>
          <a:lstStyle/>
          <a:p>
            <a:endParaRPr lang="es-MX"/>
          </a:p>
        </p:txBody>
      </p:sp>
      <p:sp>
        <p:nvSpPr>
          <p:cNvPr id="9" name="Redondear rectángulo de esquina diagonal 12">
            <a:extLst>
              <a:ext uri="{FF2B5EF4-FFF2-40B4-BE49-F238E27FC236}">
                <a16:creationId xmlns:a16="http://schemas.microsoft.com/office/drawing/2014/main" id="{8DBFC66C-62C5-FC63-3637-AA93018027F4}"/>
              </a:ext>
            </a:extLst>
          </p:cNvPr>
          <p:cNvSpPr/>
          <p:nvPr/>
        </p:nvSpPr>
        <p:spPr>
          <a:xfrm>
            <a:off x="6137103" y="396443"/>
            <a:ext cx="2990118" cy="503059"/>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Reunión de Trabajo</a:t>
            </a:r>
          </a:p>
        </p:txBody>
      </p:sp>
      <p:grpSp>
        <p:nvGrpSpPr>
          <p:cNvPr id="10" name="Grupo 9">
            <a:extLst>
              <a:ext uri="{FF2B5EF4-FFF2-40B4-BE49-F238E27FC236}">
                <a16:creationId xmlns:a16="http://schemas.microsoft.com/office/drawing/2014/main" id="{2647CA9E-3869-A972-25A8-D2F891812E48}"/>
              </a:ext>
            </a:extLst>
          </p:cNvPr>
          <p:cNvGrpSpPr/>
          <p:nvPr/>
        </p:nvGrpSpPr>
        <p:grpSpPr>
          <a:xfrm>
            <a:off x="4517356" y="3041339"/>
            <a:ext cx="4078180" cy="1734199"/>
            <a:chOff x="4496637" y="2778730"/>
            <a:chExt cx="2845715" cy="2044049"/>
          </a:xfrm>
          <a:solidFill>
            <a:schemeClr val="bg2">
              <a:lumMod val="50000"/>
            </a:schemeClr>
          </a:solidFill>
        </p:grpSpPr>
        <p:sp>
          <p:nvSpPr>
            <p:cNvPr id="11" name="Forma libre 32">
              <a:extLst>
                <a:ext uri="{FF2B5EF4-FFF2-40B4-BE49-F238E27FC236}">
                  <a16:creationId xmlns:a16="http://schemas.microsoft.com/office/drawing/2014/main" id="{DF6E7FC1-951A-807C-CA95-B6B14DB16B5A}"/>
                </a:ext>
              </a:extLst>
            </p:cNvPr>
            <p:cNvSpPr/>
            <p:nvPr/>
          </p:nvSpPr>
          <p:spPr>
            <a:xfrm rot="875695">
              <a:off x="4496637" y="3420619"/>
              <a:ext cx="725151" cy="32585"/>
            </a:xfrm>
            <a:custGeom>
              <a:avLst/>
              <a:gdLst>
                <a:gd name="connsiteX0" fmla="*/ 0 w 728369"/>
                <a:gd name="connsiteY0" fmla="*/ 16350 h 32701"/>
                <a:gd name="connsiteX1" fmla="*/ 728369 w 728369"/>
                <a:gd name="connsiteY1" fmla="*/ 16350 h 32701"/>
              </a:gdLst>
              <a:ahLst/>
              <a:cxnLst>
                <a:cxn ang="0">
                  <a:pos x="connsiteX0" y="connsiteY0"/>
                </a:cxn>
                <a:cxn ang="0">
                  <a:pos x="connsiteX1" y="connsiteY1"/>
                </a:cxn>
              </a:cxnLst>
              <a:rect l="l" t="t" r="r" b="b"/>
              <a:pathLst>
                <a:path w="728369" h="32701">
                  <a:moveTo>
                    <a:pt x="0" y="16350"/>
                  </a:moveTo>
                  <a:lnTo>
                    <a:pt x="728369" y="16350"/>
                  </a:lnTo>
                </a:path>
              </a:pathLst>
            </a:custGeom>
            <a:grpFill/>
            <a:ln>
              <a:solidFill>
                <a:schemeClr val="tx1">
                  <a:lumMod val="50000"/>
                  <a:lumOff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8675" tIns="-1860" rIns="358675" bIns="-185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s-E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2" name="Forma libre 33">
              <a:extLst>
                <a:ext uri="{FF2B5EF4-FFF2-40B4-BE49-F238E27FC236}">
                  <a16:creationId xmlns:a16="http://schemas.microsoft.com/office/drawing/2014/main" id="{E645DFF1-1609-7B95-0EF0-3EE26C6BF144}"/>
                </a:ext>
              </a:extLst>
            </p:cNvPr>
            <p:cNvSpPr/>
            <p:nvPr/>
          </p:nvSpPr>
          <p:spPr>
            <a:xfrm>
              <a:off x="5122848" y="2778730"/>
              <a:ext cx="2219504" cy="2044049"/>
            </a:xfrm>
            <a:custGeom>
              <a:avLst/>
              <a:gdLst>
                <a:gd name="connsiteX0" fmla="*/ 0 w 1731849"/>
                <a:gd name="connsiteY0" fmla="*/ 888717 h 1777433"/>
                <a:gd name="connsiteX1" fmla="*/ 865925 w 1731849"/>
                <a:gd name="connsiteY1" fmla="*/ 0 h 1777433"/>
                <a:gd name="connsiteX2" fmla="*/ 1731850 w 1731849"/>
                <a:gd name="connsiteY2" fmla="*/ 888717 h 1777433"/>
                <a:gd name="connsiteX3" fmla="*/ 865925 w 1731849"/>
                <a:gd name="connsiteY3" fmla="*/ 1777434 h 1777433"/>
                <a:gd name="connsiteX4" fmla="*/ 0 w 1731849"/>
                <a:gd name="connsiteY4" fmla="*/ 888717 h 177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849" h="1777433">
                  <a:moveTo>
                    <a:pt x="0" y="888717"/>
                  </a:moveTo>
                  <a:cubicBezTo>
                    <a:pt x="0" y="397892"/>
                    <a:pt x="387688" y="0"/>
                    <a:pt x="865925" y="0"/>
                  </a:cubicBezTo>
                  <a:cubicBezTo>
                    <a:pt x="1344162" y="0"/>
                    <a:pt x="1731850" y="397892"/>
                    <a:pt x="1731850" y="888717"/>
                  </a:cubicBezTo>
                  <a:cubicBezTo>
                    <a:pt x="1731850" y="1379542"/>
                    <a:pt x="1344162" y="1777434"/>
                    <a:pt x="865925" y="1777434"/>
                  </a:cubicBezTo>
                  <a:cubicBezTo>
                    <a:pt x="387688" y="1777434"/>
                    <a:pt x="0" y="1379542"/>
                    <a:pt x="0" y="888717"/>
                  </a:cubicBezTo>
                  <a:close/>
                </a:path>
              </a:pathLst>
            </a:custGeom>
            <a:grpFill/>
            <a:ln>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261243" tIns="267919" rIns="261243" bIns="26791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MX"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Calibri" panose="020F0502020204030204" pitchFamily="34" charset="0"/>
                  <a:cs typeface="Arial" panose="020B0604020202020204" pitchFamily="34" charset="0"/>
                </a:rPr>
                <a:t>  3.- Presentación del informe de la Presidencia del CED, que contenga un análisis preliminar</a:t>
              </a:r>
              <a:endParaRPr kumimoji="0" lang="es-ES"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grpSp>
      <p:grpSp>
        <p:nvGrpSpPr>
          <p:cNvPr id="13" name="Grupo 12">
            <a:extLst>
              <a:ext uri="{FF2B5EF4-FFF2-40B4-BE49-F238E27FC236}">
                <a16:creationId xmlns:a16="http://schemas.microsoft.com/office/drawing/2014/main" id="{643D378D-6E92-BC7B-76D1-D15095734F58}"/>
              </a:ext>
            </a:extLst>
          </p:cNvPr>
          <p:cNvGrpSpPr/>
          <p:nvPr/>
        </p:nvGrpSpPr>
        <p:grpSpPr>
          <a:xfrm>
            <a:off x="2285726" y="306977"/>
            <a:ext cx="3291547" cy="2280708"/>
            <a:chOff x="4899565" y="6245"/>
            <a:chExt cx="2677009" cy="2644355"/>
          </a:xfrm>
          <a:solidFill>
            <a:schemeClr val="bg2">
              <a:lumMod val="50000"/>
            </a:schemeClr>
          </a:solidFill>
        </p:grpSpPr>
        <p:sp>
          <p:nvSpPr>
            <p:cNvPr id="14" name="Forma libre 26">
              <a:extLst>
                <a:ext uri="{FF2B5EF4-FFF2-40B4-BE49-F238E27FC236}">
                  <a16:creationId xmlns:a16="http://schemas.microsoft.com/office/drawing/2014/main" id="{7D09EA6D-15C9-7300-7E80-B9F094886794}"/>
                </a:ext>
              </a:extLst>
            </p:cNvPr>
            <p:cNvSpPr/>
            <p:nvPr/>
          </p:nvSpPr>
          <p:spPr>
            <a:xfrm rot="16274427">
              <a:off x="6014770" y="2297321"/>
              <a:ext cx="673856" cy="32701"/>
            </a:xfrm>
            <a:custGeom>
              <a:avLst/>
              <a:gdLst>
                <a:gd name="connsiteX0" fmla="*/ 0 w 673856"/>
                <a:gd name="connsiteY0" fmla="*/ 16350 h 32701"/>
                <a:gd name="connsiteX1" fmla="*/ 673856 w 673856"/>
                <a:gd name="connsiteY1" fmla="*/ 16350 h 32701"/>
              </a:gdLst>
              <a:ahLst/>
              <a:cxnLst>
                <a:cxn ang="0">
                  <a:pos x="connsiteX0" y="connsiteY0"/>
                </a:cxn>
                <a:cxn ang="0">
                  <a:pos x="connsiteX1" y="connsiteY1"/>
                </a:cxn>
              </a:cxnLst>
              <a:rect l="l" t="t" r="r" b="b"/>
              <a:pathLst>
                <a:path w="673856" h="32701">
                  <a:moveTo>
                    <a:pt x="0" y="16350"/>
                  </a:moveTo>
                  <a:lnTo>
                    <a:pt x="673856" y="16350"/>
                  </a:lnTo>
                </a:path>
              </a:pathLst>
            </a:custGeom>
            <a:grpFill/>
            <a:ln>
              <a:solidFill>
                <a:schemeClr val="tx1">
                  <a:lumMod val="50000"/>
                  <a:lumOff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2781" tIns="-497" rIns="332782" bIns="-49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s-E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5" name="Forma libre 27">
              <a:extLst>
                <a:ext uri="{FF2B5EF4-FFF2-40B4-BE49-F238E27FC236}">
                  <a16:creationId xmlns:a16="http://schemas.microsoft.com/office/drawing/2014/main" id="{5118C8F2-2669-CCEC-0C49-660EE250D128}"/>
                </a:ext>
              </a:extLst>
            </p:cNvPr>
            <p:cNvSpPr/>
            <p:nvPr/>
          </p:nvSpPr>
          <p:spPr>
            <a:xfrm>
              <a:off x="4899565" y="6245"/>
              <a:ext cx="2677009" cy="1935756"/>
            </a:xfrm>
            <a:custGeom>
              <a:avLst/>
              <a:gdLst>
                <a:gd name="connsiteX0" fmla="*/ 0 w 1617628"/>
                <a:gd name="connsiteY0" fmla="*/ 808814 h 1617628"/>
                <a:gd name="connsiteX1" fmla="*/ 808814 w 1617628"/>
                <a:gd name="connsiteY1" fmla="*/ 0 h 1617628"/>
                <a:gd name="connsiteX2" fmla="*/ 1617628 w 1617628"/>
                <a:gd name="connsiteY2" fmla="*/ 808814 h 1617628"/>
                <a:gd name="connsiteX3" fmla="*/ 808814 w 1617628"/>
                <a:gd name="connsiteY3" fmla="*/ 1617628 h 1617628"/>
                <a:gd name="connsiteX4" fmla="*/ 0 w 1617628"/>
                <a:gd name="connsiteY4" fmla="*/ 808814 h 1617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28" h="1617628">
                  <a:moveTo>
                    <a:pt x="0" y="808814"/>
                  </a:moveTo>
                  <a:cubicBezTo>
                    <a:pt x="0" y="362118"/>
                    <a:pt x="362118" y="0"/>
                    <a:pt x="808814" y="0"/>
                  </a:cubicBezTo>
                  <a:cubicBezTo>
                    <a:pt x="1255510" y="0"/>
                    <a:pt x="1617628" y="362118"/>
                    <a:pt x="1617628" y="808814"/>
                  </a:cubicBezTo>
                  <a:cubicBezTo>
                    <a:pt x="1617628" y="1255510"/>
                    <a:pt x="1255510" y="1617628"/>
                    <a:pt x="808814" y="1617628"/>
                  </a:cubicBezTo>
                  <a:cubicBezTo>
                    <a:pt x="362118" y="1617628"/>
                    <a:pt x="0" y="1255510"/>
                    <a:pt x="0" y="808814"/>
                  </a:cubicBezTo>
                  <a:close/>
                </a:path>
              </a:pathLst>
            </a:custGeom>
            <a:grp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244516" tIns="244516" rIns="244516" bIns="244516"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MX" sz="16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Calibri" panose="020F0502020204030204" pitchFamily="34" charset="0"/>
                  <a:cs typeface="Arial" panose="020B0604020202020204" pitchFamily="34" charset="0"/>
                </a:rPr>
                <a:t>1.- Presentación del conjunto de  actas de escrutinio y cómputo de la elección de que se trate, para consulta de las representaciones.</a:t>
              </a:r>
              <a:endParaRPr kumimoji="0" lang="es-ES" sz="16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grpSp>
      <p:grpSp>
        <p:nvGrpSpPr>
          <p:cNvPr id="16" name="Grupo 15">
            <a:extLst>
              <a:ext uri="{FF2B5EF4-FFF2-40B4-BE49-F238E27FC236}">
                <a16:creationId xmlns:a16="http://schemas.microsoft.com/office/drawing/2014/main" id="{FF56003B-3014-C0B0-0124-EE26DB1B75E8}"/>
              </a:ext>
            </a:extLst>
          </p:cNvPr>
          <p:cNvGrpSpPr/>
          <p:nvPr/>
        </p:nvGrpSpPr>
        <p:grpSpPr>
          <a:xfrm>
            <a:off x="4632782" y="1121156"/>
            <a:ext cx="3749623" cy="1591827"/>
            <a:chOff x="5826263" y="1318412"/>
            <a:chExt cx="3028274" cy="1933570"/>
          </a:xfrm>
          <a:solidFill>
            <a:schemeClr val="bg2">
              <a:lumMod val="50000"/>
            </a:schemeClr>
          </a:solidFill>
        </p:grpSpPr>
        <p:sp>
          <p:nvSpPr>
            <p:cNvPr id="17" name="Forma libre 29">
              <a:extLst>
                <a:ext uri="{FF2B5EF4-FFF2-40B4-BE49-F238E27FC236}">
                  <a16:creationId xmlns:a16="http://schemas.microsoft.com/office/drawing/2014/main" id="{09F6C1E7-A365-2AFB-4095-AE802E103EC3}"/>
                </a:ext>
              </a:extLst>
            </p:cNvPr>
            <p:cNvSpPr/>
            <p:nvPr/>
          </p:nvSpPr>
          <p:spPr>
            <a:xfrm rot="19285714">
              <a:off x="5826263" y="2936483"/>
              <a:ext cx="913796" cy="159601"/>
            </a:xfrm>
            <a:custGeom>
              <a:avLst/>
              <a:gdLst>
                <a:gd name="connsiteX0" fmla="*/ 0 w 508229"/>
                <a:gd name="connsiteY0" fmla="*/ 16350 h 32701"/>
                <a:gd name="connsiteX1" fmla="*/ 508229 w 508229"/>
                <a:gd name="connsiteY1" fmla="*/ 16350 h 32701"/>
              </a:gdLst>
              <a:ahLst/>
              <a:cxnLst>
                <a:cxn ang="0">
                  <a:pos x="connsiteX0" y="connsiteY0"/>
                </a:cxn>
                <a:cxn ang="0">
                  <a:pos x="connsiteX1" y="connsiteY1"/>
                </a:cxn>
              </a:cxnLst>
              <a:rect l="l" t="t" r="r" b="b"/>
              <a:pathLst>
                <a:path w="508229" h="32701">
                  <a:moveTo>
                    <a:pt x="0" y="16350"/>
                  </a:moveTo>
                  <a:lnTo>
                    <a:pt x="508229" y="16350"/>
                  </a:lnTo>
                </a:path>
              </a:pathLst>
            </a:custGeom>
            <a:grpFill/>
            <a:ln>
              <a:solidFill>
                <a:schemeClr val="tx1">
                  <a:lumMod val="50000"/>
                  <a:lumOff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4107" tIns="3645" rIns="254110" bIns="3644"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s-ES"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8" name="Forma libre 30">
              <a:extLst>
                <a:ext uri="{FF2B5EF4-FFF2-40B4-BE49-F238E27FC236}">
                  <a16:creationId xmlns:a16="http://schemas.microsoft.com/office/drawing/2014/main" id="{1F2F7F2D-D9C0-57E8-6D2C-D90342547D85}"/>
                </a:ext>
              </a:extLst>
            </p:cNvPr>
            <p:cNvSpPr/>
            <p:nvPr/>
          </p:nvSpPr>
          <p:spPr>
            <a:xfrm>
              <a:off x="6447364" y="1318412"/>
              <a:ext cx="2407173" cy="1933570"/>
            </a:xfrm>
            <a:custGeom>
              <a:avLst/>
              <a:gdLst>
                <a:gd name="connsiteX0" fmla="*/ 0 w 2155392"/>
                <a:gd name="connsiteY0" fmla="*/ 998149 h 1996298"/>
                <a:gd name="connsiteX1" fmla="*/ 1077696 w 2155392"/>
                <a:gd name="connsiteY1" fmla="*/ 0 h 1996298"/>
                <a:gd name="connsiteX2" fmla="*/ 2155392 w 2155392"/>
                <a:gd name="connsiteY2" fmla="*/ 998149 h 1996298"/>
                <a:gd name="connsiteX3" fmla="*/ 1077696 w 2155392"/>
                <a:gd name="connsiteY3" fmla="*/ 1996298 h 1996298"/>
                <a:gd name="connsiteX4" fmla="*/ 0 w 2155392"/>
                <a:gd name="connsiteY4" fmla="*/ 998149 h 199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5392" h="1996298">
                  <a:moveTo>
                    <a:pt x="0" y="998149"/>
                  </a:moveTo>
                  <a:cubicBezTo>
                    <a:pt x="0" y="446887"/>
                    <a:pt x="482501" y="0"/>
                    <a:pt x="1077696" y="0"/>
                  </a:cubicBezTo>
                  <a:cubicBezTo>
                    <a:pt x="1672891" y="0"/>
                    <a:pt x="2155392" y="446887"/>
                    <a:pt x="2155392" y="998149"/>
                  </a:cubicBezTo>
                  <a:cubicBezTo>
                    <a:pt x="2155392" y="1549411"/>
                    <a:pt x="1672891" y="1996298"/>
                    <a:pt x="1077696" y="1996298"/>
                  </a:cubicBezTo>
                  <a:cubicBezTo>
                    <a:pt x="482501" y="1996298"/>
                    <a:pt x="0" y="1549411"/>
                    <a:pt x="0" y="998149"/>
                  </a:cubicBezTo>
                  <a:close/>
                </a:path>
              </a:pathLst>
            </a:custGeom>
            <a:grpFill/>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323270" tIns="299971" rIns="323270" bIns="29997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MX"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Calibri" panose="020F0502020204030204" pitchFamily="34" charset="0"/>
                  <a:cs typeface="Arial" panose="020B0604020202020204" pitchFamily="34" charset="0"/>
                </a:rPr>
                <a:t>2.-Complementación de las actas de escrutinio y cómputo faltantes.</a:t>
              </a:r>
              <a:endParaRPr kumimoji="0" lang="es-ES"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grpSp>
      <p:grpSp>
        <p:nvGrpSpPr>
          <p:cNvPr id="19" name="Grupo 18">
            <a:extLst>
              <a:ext uri="{FF2B5EF4-FFF2-40B4-BE49-F238E27FC236}">
                <a16:creationId xmlns:a16="http://schemas.microsoft.com/office/drawing/2014/main" id="{302916E0-0ED5-F056-CF3C-094EC0755CFC}"/>
              </a:ext>
            </a:extLst>
          </p:cNvPr>
          <p:cNvGrpSpPr/>
          <p:nvPr/>
        </p:nvGrpSpPr>
        <p:grpSpPr>
          <a:xfrm>
            <a:off x="3437667" y="4072965"/>
            <a:ext cx="2435069" cy="2063624"/>
            <a:chOff x="3593055" y="3893751"/>
            <a:chExt cx="2526238" cy="2105990"/>
          </a:xfrm>
          <a:solidFill>
            <a:schemeClr val="bg2">
              <a:lumMod val="50000"/>
            </a:schemeClr>
          </a:solidFill>
        </p:grpSpPr>
        <p:sp>
          <p:nvSpPr>
            <p:cNvPr id="20" name="Forma libre 35">
              <a:extLst>
                <a:ext uri="{FF2B5EF4-FFF2-40B4-BE49-F238E27FC236}">
                  <a16:creationId xmlns:a16="http://schemas.microsoft.com/office/drawing/2014/main" id="{5DB7CA9F-2934-66C5-9D1A-B65C1331024A}"/>
                </a:ext>
              </a:extLst>
            </p:cNvPr>
            <p:cNvSpPr/>
            <p:nvPr/>
          </p:nvSpPr>
          <p:spPr>
            <a:xfrm rot="3857143">
              <a:off x="4136051" y="4191007"/>
              <a:ext cx="627070" cy="32557"/>
            </a:xfrm>
            <a:custGeom>
              <a:avLst/>
              <a:gdLst>
                <a:gd name="connsiteX0" fmla="*/ 0 w 678903"/>
                <a:gd name="connsiteY0" fmla="*/ 16350 h 32701"/>
                <a:gd name="connsiteX1" fmla="*/ 678903 w 678903"/>
                <a:gd name="connsiteY1" fmla="*/ 16350 h 32701"/>
              </a:gdLst>
              <a:ahLst/>
              <a:cxnLst>
                <a:cxn ang="0">
                  <a:pos x="connsiteX0" y="connsiteY0"/>
                </a:cxn>
                <a:cxn ang="0">
                  <a:pos x="connsiteX1" y="connsiteY1"/>
                </a:cxn>
              </a:cxnLst>
              <a:rect l="l" t="t" r="r" b="b"/>
              <a:pathLst>
                <a:path w="678903" h="32701">
                  <a:moveTo>
                    <a:pt x="0" y="16350"/>
                  </a:moveTo>
                  <a:lnTo>
                    <a:pt x="678903" y="16350"/>
                  </a:lnTo>
                </a:path>
              </a:pathLst>
            </a:custGeom>
            <a:grpFill/>
            <a:ln>
              <a:solidFill>
                <a:schemeClr val="tx1">
                  <a:lumMod val="50000"/>
                  <a:lumOff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5179" tIns="-623" rIns="335178" bIns="-62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s-E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1" name="Forma libre 36">
              <a:extLst>
                <a:ext uri="{FF2B5EF4-FFF2-40B4-BE49-F238E27FC236}">
                  <a16:creationId xmlns:a16="http://schemas.microsoft.com/office/drawing/2014/main" id="{06426F00-E72C-0E13-DB2F-0C20BEB99FC9}"/>
                </a:ext>
              </a:extLst>
            </p:cNvPr>
            <p:cNvSpPr/>
            <p:nvPr/>
          </p:nvSpPr>
          <p:spPr>
            <a:xfrm>
              <a:off x="3593055" y="4467145"/>
              <a:ext cx="2526238" cy="1532596"/>
            </a:xfrm>
            <a:custGeom>
              <a:avLst/>
              <a:gdLst>
                <a:gd name="connsiteX0" fmla="*/ 0 w 1838725"/>
                <a:gd name="connsiteY0" fmla="*/ 902410 h 1804820"/>
                <a:gd name="connsiteX1" fmla="*/ 919363 w 1838725"/>
                <a:gd name="connsiteY1" fmla="*/ 0 h 1804820"/>
                <a:gd name="connsiteX2" fmla="*/ 1838726 w 1838725"/>
                <a:gd name="connsiteY2" fmla="*/ 902410 h 1804820"/>
                <a:gd name="connsiteX3" fmla="*/ 919363 w 1838725"/>
                <a:gd name="connsiteY3" fmla="*/ 1804820 h 1804820"/>
                <a:gd name="connsiteX4" fmla="*/ 0 w 1838725"/>
                <a:gd name="connsiteY4" fmla="*/ 902410 h 180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25" h="1804820">
                  <a:moveTo>
                    <a:pt x="0" y="902410"/>
                  </a:moveTo>
                  <a:cubicBezTo>
                    <a:pt x="0" y="404023"/>
                    <a:pt x="411613" y="0"/>
                    <a:pt x="919363" y="0"/>
                  </a:cubicBezTo>
                  <a:cubicBezTo>
                    <a:pt x="1427113" y="0"/>
                    <a:pt x="1838726" y="404023"/>
                    <a:pt x="1838726" y="902410"/>
                  </a:cubicBezTo>
                  <a:cubicBezTo>
                    <a:pt x="1838726" y="1400797"/>
                    <a:pt x="1427113" y="1804820"/>
                    <a:pt x="919363" y="1804820"/>
                  </a:cubicBezTo>
                  <a:cubicBezTo>
                    <a:pt x="411613" y="1804820"/>
                    <a:pt x="0" y="1400797"/>
                    <a:pt x="0" y="902410"/>
                  </a:cubicBezTo>
                  <a:close/>
                </a:path>
              </a:pathLst>
            </a:custGeom>
            <a:grpFill/>
            <a:ln>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spcFirstLastPara="0" vert="horz" wrap="square" lIns="278165" tIns="273200" rIns="278165" bIns="2732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ES" sz="16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n-ea"/>
                  <a:cs typeface="Arial" panose="020B0604020202020204" pitchFamily="34" charset="0"/>
                </a:rPr>
                <a:t>4.- Presentación del análisis preliminar por parte de las Representaciones de PP y CI.</a:t>
              </a:r>
            </a:p>
          </p:txBody>
        </p:sp>
      </p:grpSp>
      <p:sp>
        <p:nvSpPr>
          <p:cNvPr id="22" name="Forma libre 38">
            <a:extLst>
              <a:ext uri="{FF2B5EF4-FFF2-40B4-BE49-F238E27FC236}">
                <a16:creationId xmlns:a16="http://schemas.microsoft.com/office/drawing/2014/main" id="{D8763A03-CCA5-36C7-2DAB-1860E9BEF546}"/>
              </a:ext>
            </a:extLst>
          </p:cNvPr>
          <p:cNvSpPr/>
          <p:nvPr/>
        </p:nvSpPr>
        <p:spPr>
          <a:xfrm rot="17742857">
            <a:off x="2057455" y="4345221"/>
            <a:ext cx="1309616" cy="117952"/>
          </a:xfrm>
          <a:custGeom>
            <a:avLst/>
            <a:gdLst>
              <a:gd name="connsiteX0" fmla="*/ 0 w 719069"/>
              <a:gd name="connsiteY0" fmla="*/ 16350 h 32701"/>
              <a:gd name="connsiteX1" fmla="*/ 719069 w 719069"/>
              <a:gd name="connsiteY1" fmla="*/ 16350 h 32701"/>
            </a:gdLst>
            <a:ahLst/>
            <a:cxnLst>
              <a:cxn ang="0">
                <a:pos x="connsiteX0" y="connsiteY0"/>
              </a:cxn>
              <a:cxn ang="0">
                <a:pos x="connsiteX1" y="connsiteY1"/>
              </a:cxn>
            </a:cxnLst>
            <a:rect l="l" t="t" r="r" b="b"/>
            <a:pathLst>
              <a:path w="719069" h="32701">
                <a:moveTo>
                  <a:pt x="719069" y="16351"/>
                </a:moveTo>
                <a:lnTo>
                  <a:pt x="0" y="16351"/>
                </a:lnTo>
              </a:path>
            </a:pathLst>
          </a:custGeom>
          <a:solidFill>
            <a:srgbClr val="93A2B7"/>
          </a:solidFill>
          <a:ln>
            <a:solidFill>
              <a:schemeClr val="tx1">
                <a:lumMod val="50000"/>
                <a:lumOff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4257" tIns="-1625" rIns="354258" bIns="-162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s-ES" sz="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23" name="Grupo 22">
            <a:extLst>
              <a:ext uri="{FF2B5EF4-FFF2-40B4-BE49-F238E27FC236}">
                <a16:creationId xmlns:a16="http://schemas.microsoft.com/office/drawing/2014/main" id="{6FD3F5A1-2E57-3C1C-C034-70F0F0014DFA}"/>
              </a:ext>
            </a:extLst>
          </p:cNvPr>
          <p:cNvGrpSpPr/>
          <p:nvPr/>
        </p:nvGrpSpPr>
        <p:grpSpPr>
          <a:xfrm>
            <a:off x="-1" y="2970458"/>
            <a:ext cx="3120987" cy="1579475"/>
            <a:chOff x="2385005" y="3450051"/>
            <a:chExt cx="2348914" cy="1617628"/>
          </a:xfrm>
          <a:solidFill>
            <a:schemeClr val="bg2">
              <a:lumMod val="50000"/>
            </a:schemeClr>
          </a:solidFill>
        </p:grpSpPr>
        <p:sp>
          <p:nvSpPr>
            <p:cNvPr id="24" name="Forma libre 41">
              <a:extLst>
                <a:ext uri="{FF2B5EF4-FFF2-40B4-BE49-F238E27FC236}">
                  <a16:creationId xmlns:a16="http://schemas.microsoft.com/office/drawing/2014/main" id="{4C145614-7EAE-1AF4-0840-692F207E79F9}"/>
                </a:ext>
              </a:extLst>
            </p:cNvPr>
            <p:cNvSpPr/>
            <p:nvPr/>
          </p:nvSpPr>
          <p:spPr>
            <a:xfrm rot="20648582">
              <a:off x="3957075" y="3915384"/>
              <a:ext cx="776844" cy="32702"/>
            </a:xfrm>
            <a:custGeom>
              <a:avLst/>
              <a:gdLst>
                <a:gd name="connsiteX0" fmla="*/ 0 w 776843"/>
                <a:gd name="connsiteY0" fmla="*/ 16350 h 32701"/>
                <a:gd name="connsiteX1" fmla="*/ 776843 w 776843"/>
                <a:gd name="connsiteY1" fmla="*/ 16350 h 32701"/>
              </a:gdLst>
              <a:ahLst/>
              <a:cxnLst>
                <a:cxn ang="0">
                  <a:pos x="connsiteX0" y="connsiteY0"/>
                </a:cxn>
                <a:cxn ang="0">
                  <a:pos x="connsiteX1" y="connsiteY1"/>
                </a:cxn>
              </a:cxnLst>
              <a:rect l="l" t="t" r="r" b="b"/>
              <a:pathLst>
                <a:path w="776843" h="32701">
                  <a:moveTo>
                    <a:pt x="776843" y="16351"/>
                  </a:moveTo>
                  <a:lnTo>
                    <a:pt x="0" y="16351"/>
                  </a:lnTo>
                </a:path>
              </a:pathLst>
            </a:custGeom>
            <a:grpFill/>
            <a:ln>
              <a:solidFill>
                <a:schemeClr val="tx1">
                  <a:lumMod val="50000"/>
                  <a:lumOff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1700" tIns="-3070" rIns="381701" bIns="-307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s-E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5" name="Forma libre 42">
              <a:extLst>
                <a:ext uri="{FF2B5EF4-FFF2-40B4-BE49-F238E27FC236}">
                  <a16:creationId xmlns:a16="http://schemas.microsoft.com/office/drawing/2014/main" id="{08275973-B5F9-0346-A112-2827C982F297}"/>
                </a:ext>
              </a:extLst>
            </p:cNvPr>
            <p:cNvSpPr/>
            <p:nvPr/>
          </p:nvSpPr>
          <p:spPr>
            <a:xfrm>
              <a:off x="2385005" y="3450051"/>
              <a:ext cx="1617628" cy="1617628"/>
            </a:xfrm>
            <a:custGeom>
              <a:avLst/>
              <a:gdLst>
                <a:gd name="connsiteX0" fmla="*/ 0 w 1617628"/>
                <a:gd name="connsiteY0" fmla="*/ 808814 h 1617628"/>
                <a:gd name="connsiteX1" fmla="*/ 808814 w 1617628"/>
                <a:gd name="connsiteY1" fmla="*/ 0 h 1617628"/>
                <a:gd name="connsiteX2" fmla="*/ 1617628 w 1617628"/>
                <a:gd name="connsiteY2" fmla="*/ 808814 h 1617628"/>
                <a:gd name="connsiteX3" fmla="*/ 808814 w 1617628"/>
                <a:gd name="connsiteY3" fmla="*/ 1617628 h 1617628"/>
                <a:gd name="connsiteX4" fmla="*/ 0 w 1617628"/>
                <a:gd name="connsiteY4" fmla="*/ 808814 h 1617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28" h="1617628">
                  <a:moveTo>
                    <a:pt x="0" y="808814"/>
                  </a:moveTo>
                  <a:cubicBezTo>
                    <a:pt x="0" y="362118"/>
                    <a:pt x="362118" y="0"/>
                    <a:pt x="808814" y="0"/>
                  </a:cubicBezTo>
                  <a:cubicBezTo>
                    <a:pt x="1255510" y="0"/>
                    <a:pt x="1617628" y="362118"/>
                    <a:pt x="1617628" y="808814"/>
                  </a:cubicBezTo>
                  <a:cubicBezTo>
                    <a:pt x="1617628" y="1255510"/>
                    <a:pt x="1255510" y="1617628"/>
                    <a:pt x="808814" y="1617628"/>
                  </a:cubicBezTo>
                  <a:cubicBezTo>
                    <a:pt x="362118" y="1617628"/>
                    <a:pt x="0" y="1255510"/>
                    <a:pt x="0" y="808814"/>
                  </a:cubicBezTo>
                  <a:close/>
                </a:path>
              </a:pathLst>
            </a:custGeom>
            <a:grpFill/>
            <a:ln>
              <a:solidFill>
                <a:schemeClr val="tx1">
                  <a:lumMod val="50000"/>
                  <a:lumOff val="50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244516" tIns="244516" rIns="244516" bIns="244516"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ES" sz="14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n-ea"/>
                  <a:cs typeface="Arial" panose="020B0604020202020204" pitchFamily="34" charset="0"/>
                </a:rPr>
                <a:t>6.- Revisión a los acuerdos para los espacios de instalación de los GT y PR, en su caso.</a:t>
              </a:r>
            </a:p>
          </p:txBody>
        </p:sp>
      </p:grpSp>
      <p:grpSp>
        <p:nvGrpSpPr>
          <p:cNvPr id="26" name="Grupo 25">
            <a:extLst>
              <a:ext uri="{FF2B5EF4-FFF2-40B4-BE49-F238E27FC236}">
                <a16:creationId xmlns:a16="http://schemas.microsoft.com/office/drawing/2014/main" id="{E84D96ED-87AF-1EA0-5B38-5A54DD28088B}"/>
              </a:ext>
            </a:extLst>
          </p:cNvPr>
          <p:cNvGrpSpPr/>
          <p:nvPr/>
        </p:nvGrpSpPr>
        <p:grpSpPr>
          <a:xfrm>
            <a:off x="75684" y="1279999"/>
            <a:ext cx="3078369" cy="1623496"/>
            <a:chOff x="2373608" y="1233439"/>
            <a:chExt cx="2898932" cy="1662712"/>
          </a:xfrm>
          <a:solidFill>
            <a:schemeClr val="bg2">
              <a:lumMod val="50000"/>
            </a:schemeClr>
          </a:solidFill>
        </p:grpSpPr>
        <p:sp>
          <p:nvSpPr>
            <p:cNvPr id="27" name="Forma libre 44">
              <a:extLst>
                <a:ext uri="{FF2B5EF4-FFF2-40B4-BE49-F238E27FC236}">
                  <a16:creationId xmlns:a16="http://schemas.microsoft.com/office/drawing/2014/main" id="{27648ADB-C743-D11E-68DA-58AA066A683B}"/>
                </a:ext>
              </a:extLst>
            </p:cNvPr>
            <p:cNvSpPr/>
            <p:nvPr/>
          </p:nvSpPr>
          <p:spPr>
            <a:xfrm rot="2314286" flipV="1">
              <a:off x="4373452" y="2400087"/>
              <a:ext cx="899088" cy="496064"/>
            </a:xfrm>
            <a:custGeom>
              <a:avLst/>
              <a:gdLst>
                <a:gd name="connsiteX0" fmla="*/ 0 w 743985"/>
                <a:gd name="connsiteY0" fmla="*/ 16350 h 32701"/>
                <a:gd name="connsiteX1" fmla="*/ 743985 w 743985"/>
                <a:gd name="connsiteY1" fmla="*/ 16350 h 32701"/>
              </a:gdLst>
              <a:ahLst/>
              <a:cxnLst>
                <a:cxn ang="0">
                  <a:pos x="connsiteX0" y="connsiteY0"/>
                </a:cxn>
                <a:cxn ang="0">
                  <a:pos x="connsiteX1" y="connsiteY1"/>
                </a:cxn>
              </a:cxnLst>
              <a:rect l="l" t="t" r="r" b="b"/>
              <a:pathLst>
                <a:path w="743985" h="32701">
                  <a:moveTo>
                    <a:pt x="743985" y="16351"/>
                  </a:moveTo>
                  <a:lnTo>
                    <a:pt x="0" y="16351"/>
                  </a:lnTo>
                </a:path>
              </a:pathLst>
            </a:custGeom>
            <a:grpFill/>
            <a:ln>
              <a:solidFill>
                <a:schemeClr val="tx1">
                  <a:lumMod val="50000"/>
                  <a:lumOff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6093" tIns="-2248" rIns="366093" bIns="-22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s-ES" sz="1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8" name="Forma libre 45">
              <a:extLst>
                <a:ext uri="{FF2B5EF4-FFF2-40B4-BE49-F238E27FC236}">
                  <a16:creationId xmlns:a16="http://schemas.microsoft.com/office/drawing/2014/main" id="{25345039-71B3-4226-05EB-00D5BCBE5594}"/>
                </a:ext>
              </a:extLst>
            </p:cNvPr>
            <p:cNvSpPr/>
            <p:nvPr/>
          </p:nvSpPr>
          <p:spPr>
            <a:xfrm>
              <a:off x="2373608" y="1233439"/>
              <a:ext cx="2208645" cy="1617628"/>
            </a:xfrm>
            <a:custGeom>
              <a:avLst/>
              <a:gdLst>
                <a:gd name="connsiteX0" fmla="*/ 0 w 1617628"/>
                <a:gd name="connsiteY0" fmla="*/ 808814 h 1617628"/>
                <a:gd name="connsiteX1" fmla="*/ 808814 w 1617628"/>
                <a:gd name="connsiteY1" fmla="*/ 0 h 1617628"/>
                <a:gd name="connsiteX2" fmla="*/ 1617628 w 1617628"/>
                <a:gd name="connsiteY2" fmla="*/ 808814 h 1617628"/>
                <a:gd name="connsiteX3" fmla="*/ 808814 w 1617628"/>
                <a:gd name="connsiteY3" fmla="*/ 1617628 h 1617628"/>
                <a:gd name="connsiteX4" fmla="*/ 0 w 1617628"/>
                <a:gd name="connsiteY4" fmla="*/ 808814 h 1617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28" h="1617628">
                  <a:moveTo>
                    <a:pt x="0" y="808814"/>
                  </a:moveTo>
                  <a:cubicBezTo>
                    <a:pt x="0" y="362118"/>
                    <a:pt x="362118" y="0"/>
                    <a:pt x="808814" y="0"/>
                  </a:cubicBezTo>
                  <a:cubicBezTo>
                    <a:pt x="1255510" y="0"/>
                    <a:pt x="1617628" y="362118"/>
                    <a:pt x="1617628" y="808814"/>
                  </a:cubicBezTo>
                  <a:cubicBezTo>
                    <a:pt x="1617628" y="1255510"/>
                    <a:pt x="1255510" y="1617628"/>
                    <a:pt x="808814" y="1617628"/>
                  </a:cubicBezTo>
                  <a:cubicBezTo>
                    <a:pt x="362118" y="1617628"/>
                    <a:pt x="0" y="1255510"/>
                    <a:pt x="0" y="808814"/>
                  </a:cubicBezTo>
                  <a:close/>
                </a:path>
              </a:pathLst>
            </a:custGeom>
            <a:grp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245786" tIns="245786" rIns="245786" bIns="24578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ES" sz="16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n-ea"/>
                  <a:cs typeface="Arial" panose="020B0604020202020204" pitchFamily="34" charset="0"/>
                </a:rPr>
                <a:t>7.- Análisis del personal que participará en los Grupos para el recuento de los votos.</a:t>
              </a:r>
            </a:p>
          </p:txBody>
        </p:sp>
      </p:grpSp>
      <p:sp>
        <p:nvSpPr>
          <p:cNvPr id="29" name="Forma libre 39">
            <a:extLst>
              <a:ext uri="{FF2B5EF4-FFF2-40B4-BE49-F238E27FC236}">
                <a16:creationId xmlns:a16="http://schemas.microsoft.com/office/drawing/2014/main" id="{77537C2E-3014-E2D1-4EAB-D7715C54F8F7}"/>
              </a:ext>
            </a:extLst>
          </p:cNvPr>
          <p:cNvSpPr/>
          <p:nvPr/>
        </p:nvSpPr>
        <p:spPr>
          <a:xfrm>
            <a:off x="457002" y="4735163"/>
            <a:ext cx="2648708" cy="1553301"/>
          </a:xfrm>
          <a:custGeom>
            <a:avLst/>
            <a:gdLst>
              <a:gd name="connsiteX0" fmla="*/ 0 w 1797443"/>
              <a:gd name="connsiteY0" fmla="*/ 858144 h 1716287"/>
              <a:gd name="connsiteX1" fmla="*/ 898722 w 1797443"/>
              <a:gd name="connsiteY1" fmla="*/ 0 h 1716287"/>
              <a:gd name="connsiteX2" fmla="*/ 1797444 w 1797443"/>
              <a:gd name="connsiteY2" fmla="*/ 858144 h 1716287"/>
              <a:gd name="connsiteX3" fmla="*/ 898722 w 1797443"/>
              <a:gd name="connsiteY3" fmla="*/ 1716288 h 1716287"/>
              <a:gd name="connsiteX4" fmla="*/ 0 w 1797443"/>
              <a:gd name="connsiteY4" fmla="*/ 858144 h 171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443" h="1716287">
                <a:moveTo>
                  <a:pt x="0" y="858144"/>
                </a:moveTo>
                <a:cubicBezTo>
                  <a:pt x="0" y="384204"/>
                  <a:pt x="402372" y="0"/>
                  <a:pt x="898722" y="0"/>
                </a:cubicBezTo>
                <a:cubicBezTo>
                  <a:pt x="1395072" y="0"/>
                  <a:pt x="1797444" y="384204"/>
                  <a:pt x="1797444" y="858144"/>
                </a:cubicBezTo>
                <a:cubicBezTo>
                  <a:pt x="1797444" y="1332084"/>
                  <a:pt x="1395072" y="1716288"/>
                  <a:pt x="898722" y="1716288"/>
                </a:cubicBezTo>
                <a:cubicBezTo>
                  <a:pt x="402372" y="1716288"/>
                  <a:pt x="0" y="1332084"/>
                  <a:pt x="0" y="858144"/>
                </a:cubicBezTo>
                <a:close/>
              </a:path>
            </a:pathLst>
          </a:custGeom>
          <a:solidFill>
            <a:schemeClr val="bg2">
              <a:lumMod val="50000"/>
            </a:schemeClr>
          </a:solidFill>
          <a:ln>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spcFirstLastPara="0" vert="horz" wrap="square" lIns="270849" tIns="258964" rIns="270849" bIns="25896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ES" sz="14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n-ea"/>
                <a:cs typeface="Arial" panose="020B0604020202020204" pitchFamily="34" charset="0"/>
              </a:rPr>
              <a:t>5.- La Presidencia someterá a consideración del Pleno su Informe sobre el número de casillas que serán objeto de recuento y la modalidad de cómputo.</a:t>
            </a:r>
          </a:p>
        </p:txBody>
      </p:sp>
      <p:sp>
        <p:nvSpPr>
          <p:cNvPr id="30" name="CuadroTexto 29">
            <a:extLst>
              <a:ext uri="{FF2B5EF4-FFF2-40B4-BE49-F238E27FC236}">
                <a16:creationId xmlns:a16="http://schemas.microsoft.com/office/drawing/2014/main" id="{794C89B5-48E0-4C6F-FE54-10403A83972B}"/>
              </a:ext>
            </a:extLst>
          </p:cNvPr>
          <p:cNvSpPr txBox="1"/>
          <p:nvPr/>
        </p:nvSpPr>
        <p:spPr>
          <a:xfrm>
            <a:off x="5831474" y="5019747"/>
            <a:ext cx="3184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deberá levantar un acta que deje constancia de las actividades desarrolladas en esta reunión.</a:t>
            </a:r>
          </a:p>
        </p:txBody>
      </p:sp>
      <p:sp>
        <p:nvSpPr>
          <p:cNvPr id="31" name="Forma libre 24">
            <a:extLst>
              <a:ext uri="{FF2B5EF4-FFF2-40B4-BE49-F238E27FC236}">
                <a16:creationId xmlns:a16="http://schemas.microsoft.com/office/drawing/2014/main" id="{42ADDE93-E180-9ADD-8B97-8AB4FB1E4A2E}"/>
              </a:ext>
            </a:extLst>
          </p:cNvPr>
          <p:cNvSpPr/>
          <p:nvPr/>
        </p:nvSpPr>
        <p:spPr>
          <a:xfrm>
            <a:off x="2741994" y="2394359"/>
            <a:ext cx="2155930" cy="1913425"/>
          </a:xfrm>
          <a:custGeom>
            <a:avLst/>
            <a:gdLst>
              <a:gd name="connsiteX0" fmla="*/ 0 w 1814251"/>
              <a:gd name="connsiteY0" fmla="*/ 830029 h 1660058"/>
              <a:gd name="connsiteX1" fmla="*/ 907126 w 1814251"/>
              <a:gd name="connsiteY1" fmla="*/ 0 h 1660058"/>
              <a:gd name="connsiteX2" fmla="*/ 1814252 w 1814251"/>
              <a:gd name="connsiteY2" fmla="*/ 830029 h 1660058"/>
              <a:gd name="connsiteX3" fmla="*/ 907126 w 1814251"/>
              <a:gd name="connsiteY3" fmla="*/ 1660058 h 1660058"/>
              <a:gd name="connsiteX4" fmla="*/ 0 w 1814251"/>
              <a:gd name="connsiteY4" fmla="*/ 830029 h 166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51" h="1660058">
                <a:moveTo>
                  <a:pt x="0" y="830029"/>
                </a:moveTo>
                <a:cubicBezTo>
                  <a:pt x="0" y="371617"/>
                  <a:pt x="406134" y="0"/>
                  <a:pt x="907126" y="0"/>
                </a:cubicBezTo>
                <a:cubicBezTo>
                  <a:pt x="1408118" y="0"/>
                  <a:pt x="1814252" y="371617"/>
                  <a:pt x="1814252" y="830029"/>
                </a:cubicBezTo>
                <a:cubicBezTo>
                  <a:pt x="1814252" y="1288441"/>
                  <a:pt x="1408118" y="1660058"/>
                  <a:pt x="907126" y="1660058"/>
                </a:cubicBezTo>
                <a:cubicBezTo>
                  <a:pt x="406134" y="1660058"/>
                  <a:pt x="0" y="1288441"/>
                  <a:pt x="0" y="830029"/>
                </a:cubicBezTo>
                <a:close/>
              </a:path>
            </a:pathLst>
          </a:custGeom>
          <a:solidFill>
            <a:schemeClr val="bg2">
              <a:lumMod val="50000"/>
            </a:schemeClr>
          </a:solidFill>
          <a:ln>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spcFirstLastPara="0" vert="horz" wrap="square" lIns="280296" tIns="257715" rIns="280296" bIns="2577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s-E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ASUNTOS A TRATAR</a:t>
            </a:r>
          </a:p>
        </p:txBody>
      </p:sp>
    </p:spTree>
    <p:extLst>
      <p:ext uri="{BB962C8B-B14F-4D97-AF65-F5344CB8AC3E}">
        <p14:creationId xmlns:p14="http://schemas.microsoft.com/office/powerpoint/2010/main" val="323000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8257540" y="5542279"/>
            <a:ext cx="810259" cy="1031239"/>
          </a:xfrm>
          <a:prstGeom prst="rect">
            <a:avLst/>
          </a:prstGeom>
        </p:spPr>
      </p:pic>
      <p:pic>
        <p:nvPicPr>
          <p:cNvPr id="4" name="object 4"/>
          <p:cNvPicPr/>
          <p:nvPr/>
        </p:nvPicPr>
        <p:blipFill>
          <a:blip r:embed="rId4" cstate="print"/>
          <a:stretch>
            <a:fillRect/>
          </a:stretch>
        </p:blipFill>
        <p:spPr>
          <a:xfrm>
            <a:off x="0" y="0"/>
            <a:ext cx="9144000" cy="269240"/>
          </a:xfrm>
          <a:prstGeom prst="rect">
            <a:avLst/>
          </a:prstGeom>
        </p:spPr>
      </p:pic>
      <p:pic>
        <p:nvPicPr>
          <p:cNvPr id="6" name="object 6"/>
          <p:cNvPicPr/>
          <p:nvPr/>
        </p:nvPicPr>
        <p:blipFill>
          <a:blip r:embed="rId5" cstate="print"/>
          <a:stretch>
            <a:fillRect/>
          </a:stretch>
        </p:blipFill>
        <p:spPr>
          <a:xfrm>
            <a:off x="0" y="6220459"/>
            <a:ext cx="9126220" cy="637538"/>
          </a:xfrm>
          <a:prstGeom prst="rect">
            <a:avLst/>
          </a:prstGeom>
        </p:spPr>
      </p:pic>
      <p:sp>
        <p:nvSpPr>
          <p:cNvPr id="16" name="Título 15">
            <a:extLst>
              <a:ext uri="{FF2B5EF4-FFF2-40B4-BE49-F238E27FC236}">
                <a16:creationId xmlns:a16="http://schemas.microsoft.com/office/drawing/2014/main" id="{E6556DB2-05DF-0A83-7D62-198F649E2254}"/>
              </a:ext>
            </a:extLst>
          </p:cNvPr>
          <p:cNvSpPr>
            <a:spLocks noGrp="1"/>
          </p:cNvSpPr>
          <p:nvPr>
            <p:ph type="title"/>
          </p:nvPr>
        </p:nvSpPr>
        <p:spPr/>
        <p:txBody>
          <a:bodyPr/>
          <a:lstStyle/>
          <a:p>
            <a:endParaRPr lang="es-MX"/>
          </a:p>
        </p:txBody>
      </p:sp>
      <p:sp>
        <p:nvSpPr>
          <p:cNvPr id="17" name="CuadroTexto 16">
            <a:extLst>
              <a:ext uri="{FF2B5EF4-FFF2-40B4-BE49-F238E27FC236}">
                <a16:creationId xmlns:a16="http://schemas.microsoft.com/office/drawing/2014/main" id="{4D5B91F1-41CC-9F2C-BD6C-C8DA1C489BB1}"/>
              </a:ext>
            </a:extLst>
          </p:cNvPr>
          <p:cNvSpPr txBox="1"/>
          <p:nvPr/>
        </p:nvSpPr>
        <p:spPr>
          <a:xfrm rot="16200000">
            <a:off x="4184852" y="1209378"/>
            <a:ext cx="884516" cy="9000221"/>
          </a:xfrm>
          <a:prstGeom prst="rect">
            <a:avLst/>
          </a:prstGeom>
        </p:spPr>
        <p:style>
          <a:lnRef idx="0">
            <a:scrgbClr r="0" g="0" b="0"/>
          </a:lnRef>
          <a:fillRef idx="0">
            <a:scrgbClr r="0" g="0" b="0"/>
          </a:fillRef>
          <a:effectRef idx="0">
            <a:scrgbClr r="0" g="0" b="0"/>
          </a:effectRef>
          <a:fontRef idx="minor">
            <a:schemeClr val="lt1"/>
          </a:fontRef>
        </p:style>
        <p:txBody>
          <a:bodyPr spcFirstLastPara="0" vert="vert" wrap="square" lIns="0" tIns="61722" rIns="80010" bIns="0" numCol="1" spcCol="1270" anchor="t" anchorCtr="0">
            <a:noAutofit/>
          </a:bodyPr>
          <a:lstStyle/>
          <a:p>
            <a:pPr marL="0" marR="0" lvl="0" indent="0" algn="just" defTabSz="800100" rtl="0" eaLnBrk="1" fontAlgn="auto" latinLnBrk="0" hangingPunct="1">
              <a:lnSpc>
                <a:spcPct val="100000"/>
              </a:lnSpc>
              <a:spcBef>
                <a:spcPct val="0"/>
              </a:spcBef>
              <a:spcAft>
                <a:spcPts val="0"/>
              </a:spcAft>
              <a:buClrTx/>
              <a:buSzTx/>
              <a:buFontTx/>
              <a:buNone/>
              <a:tabLst/>
              <a:defRPr/>
            </a:pPr>
            <a:r>
              <a:rPr kumimoji="0" lang="es-MX"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Deberá incluir un apartado sobre la presencia o no del indicio consistente en una diferencia igual o menor al uno por ciento en los resultados correspondientes a los lugares primero y segundo de la votación</a:t>
            </a: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como requisito para el recuento total de votos</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dondear rectángulo de esquina sencilla 13">
            <a:extLst>
              <a:ext uri="{FF2B5EF4-FFF2-40B4-BE49-F238E27FC236}">
                <a16:creationId xmlns:a16="http://schemas.microsoft.com/office/drawing/2014/main" id="{BE6991DA-906D-1879-89C1-E64BC6463F3D}"/>
              </a:ext>
            </a:extLst>
          </p:cNvPr>
          <p:cNvSpPr/>
          <p:nvPr/>
        </p:nvSpPr>
        <p:spPr>
          <a:xfrm>
            <a:off x="3050383" y="1087654"/>
            <a:ext cx="2944864" cy="1073742"/>
          </a:xfrm>
          <a:prstGeom prst="round1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63960" tIns="326461" rIns="363960" bIns="32646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MX"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es-MX"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Clasificación de los paquetes electorales con/sin muestras de alteración.</a:t>
            </a:r>
            <a:endPar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dondear rectángulo de esquina sencilla 16">
            <a:extLst>
              <a:ext uri="{FF2B5EF4-FFF2-40B4-BE49-F238E27FC236}">
                <a16:creationId xmlns:a16="http://schemas.microsoft.com/office/drawing/2014/main" id="{74B7AB77-60D2-9BC8-BDDC-DF64A36C4F62}"/>
              </a:ext>
            </a:extLst>
          </p:cNvPr>
          <p:cNvSpPr/>
          <p:nvPr/>
        </p:nvSpPr>
        <p:spPr>
          <a:xfrm>
            <a:off x="283674" y="2140058"/>
            <a:ext cx="2562170" cy="995515"/>
          </a:xfrm>
          <a:prstGeom prst="round1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78369" tIns="264762" rIns="278369" bIns="26476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De</a:t>
            </a:r>
            <a:r>
              <a:rPr kumimoji="0" lang="es-MX" sz="14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l</a:t>
            </a:r>
            <a:r>
              <a:rPr kumimoji="0" lang="es-MX"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 actas de casilla que no coincidan</a:t>
            </a: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E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dondear rectángulo de esquina sencilla 17">
            <a:extLst>
              <a:ext uri="{FF2B5EF4-FFF2-40B4-BE49-F238E27FC236}">
                <a16:creationId xmlns:a16="http://schemas.microsoft.com/office/drawing/2014/main" id="{C826F172-858B-B31B-8619-B959907489CC}"/>
              </a:ext>
            </a:extLst>
          </p:cNvPr>
          <p:cNvSpPr/>
          <p:nvPr/>
        </p:nvSpPr>
        <p:spPr>
          <a:xfrm>
            <a:off x="283675" y="3716381"/>
            <a:ext cx="2856748" cy="1282985"/>
          </a:xfrm>
          <a:prstGeom prst="round1Rect">
            <a:avLst/>
          </a:prstGeom>
          <a:solidFill>
            <a:srgbClr val="993366"/>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72128" tIns="217271" rIns="272128" bIns="217271"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De aquellas en que  Las actas en que se detectaran alteraciones, errores o inconsistencias evidentes en los distintos elementos de las actas</a:t>
            </a: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E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dondear rectángulo de esquina sencilla 18">
            <a:extLst>
              <a:ext uri="{FF2B5EF4-FFF2-40B4-BE49-F238E27FC236}">
                <a16:creationId xmlns:a16="http://schemas.microsoft.com/office/drawing/2014/main" id="{CC972979-3C1D-A81F-EC44-38B148D14094}"/>
              </a:ext>
            </a:extLst>
          </p:cNvPr>
          <p:cNvSpPr/>
          <p:nvPr/>
        </p:nvSpPr>
        <p:spPr>
          <a:xfrm>
            <a:off x="5756330" y="3854398"/>
            <a:ext cx="3079719" cy="1194295"/>
          </a:xfrm>
          <a:prstGeom prst="round1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48089" tIns="232669" rIns="248089" bIns="232669"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De aquellas en las que no exista en el expediente de casilla, ni obre en poder de la Presidencia el acta de escrutinio y cómputo</a:t>
            </a: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dondear rectángulo de esquina sencilla 19">
            <a:extLst>
              <a:ext uri="{FF2B5EF4-FFF2-40B4-BE49-F238E27FC236}">
                <a16:creationId xmlns:a16="http://schemas.microsoft.com/office/drawing/2014/main" id="{F073AD3F-A875-AB5D-CBA1-005A5115B8D9}"/>
              </a:ext>
            </a:extLst>
          </p:cNvPr>
          <p:cNvSpPr/>
          <p:nvPr/>
        </p:nvSpPr>
        <p:spPr>
          <a:xfrm>
            <a:off x="6166868" y="2161396"/>
            <a:ext cx="2960353" cy="1106288"/>
          </a:xfrm>
          <a:prstGeom prst="round1Rect">
            <a:avLst/>
          </a:prstGeom>
          <a:solidFill>
            <a:srgbClr val="993366"/>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01998" tIns="264762" rIns="301998" bIns="264762"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De aquellas en las que exista causa para determinar la posible realización de un nuevo escrutinio y cómputo</a:t>
            </a:r>
            <a:r>
              <a:rPr kumimoji="0" lang="es-MX"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E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ángulo redondeado 22">
            <a:extLst>
              <a:ext uri="{FF2B5EF4-FFF2-40B4-BE49-F238E27FC236}">
                <a16:creationId xmlns:a16="http://schemas.microsoft.com/office/drawing/2014/main" id="{E67D0D8B-717B-E8FA-96E5-C62B4144164E}"/>
              </a:ext>
            </a:extLst>
          </p:cNvPr>
          <p:cNvSpPr/>
          <p:nvPr/>
        </p:nvSpPr>
        <p:spPr>
          <a:xfrm>
            <a:off x="3435001" y="2577409"/>
            <a:ext cx="2151168" cy="1181876"/>
          </a:xfrm>
          <a:prstGeom prst="roundRect">
            <a:avLst/>
          </a:prstGeom>
          <a:solidFill>
            <a:srgbClr val="9A6081">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67350" tIns="373239" rIns="367350" bIns="373239"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¿Qué incluirá el informe?</a:t>
            </a:r>
            <a:endPar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dondear rectángulo de esquina diagonal 12">
            <a:extLst>
              <a:ext uri="{FF2B5EF4-FFF2-40B4-BE49-F238E27FC236}">
                <a16:creationId xmlns:a16="http://schemas.microsoft.com/office/drawing/2014/main" id="{0E73EB4D-9035-E8F2-74D9-593DD0E7095C}"/>
              </a:ext>
            </a:extLst>
          </p:cNvPr>
          <p:cNvSpPr/>
          <p:nvPr/>
        </p:nvSpPr>
        <p:spPr>
          <a:xfrm>
            <a:off x="782970" y="279598"/>
            <a:ext cx="8172630" cy="722764"/>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Informe de la Presidencia del CED sobre la clasificación de los paquetes electorales</a:t>
            </a:r>
            <a:endParaRPr kumimoji="0" lang="es-MX" sz="2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632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8257540" y="5542279"/>
            <a:ext cx="810259" cy="1031239"/>
          </a:xfrm>
          <a:prstGeom prst="rect">
            <a:avLst/>
          </a:prstGeom>
        </p:spPr>
      </p:pic>
      <p:pic>
        <p:nvPicPr>
          <p:cNvPr id="4" name="object 4"/>
          <p:cNvPicPr/>
          <p:nvPr/>
        </p:nvPicPr>
        <p:blipFill>
          <a:blip r:embed="rId4" cstate="print"/>
          <a:stretch>
            <a:fillRect/>
          </a:stretch>
        </p:blipFill>
        <p:spPr>
          <a:xfrm>
            <a:off x="0" y="0"/>
            <a:ext cx="9144000" cy="269240"/>
          </a:xfrm>
          <a:prstGeom prst="rect">
            <a:avLst/>
          </a:prstGeom>
        </p:spPr>
      </p:pic>
      <p:pic>
        <p:nvPicPr>
          <p:cNvPr id="6" name="object 6"/>
          <p:cNvPicPr/>
          <p:nvPr/>
        </p:nvPicPr>
        <p:blipFill>
          <a:blip r:embed="rId5" cstate="print"/>
          <a:stretch>
            <a:fillRect/>
          </a:stretch>
        </p:blipFill>
        <p:spPr>
          <a:xfrm>
            <a:off x="0" y="6220459"/>
            <a:ext cx="9126220" cy="637538"/>
          </a:xfrm>
          <a:prstGeom prst="rect">
            <a:avLst/>
          </a:prstGeom>
        </p:spPr>
      </p:pic>
      <p:sp>
        <p:nvSpPr>
          <p:cNvPr id="8" name="Rectángulo 7">
            <a:extLst>
              <a:ext uri="{FF2B5EF4-FFF2-40B4-BE49-F238E27FC236}">
                <a16:creationId xmlns:a16="http://schemas.microsoft.com/office/drawing/2014/main" id="{148828AF-4AC9-1317-490E-871AE3D451E7}"/>
              </a:ext>
            </a:extLst>
          </p:cNvPr>
          <p:cNvSpPr/>
          <p:nvPr/>
        </p:nvSpPr>
        <p:spPr>
          <a:xfrm>
            <a:off x="231162" y="1039169"/>
            <a:ext cx="8490157"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Con la información obtenida al término de la Reunión de Trabajo, el CED llevará a cabo una Sesión Extraordinaria, en la cual se deberán tratar, al menos, los asuntos siguientes:</a:t>
            </a:r>
            <a:endParaRPr kumimoji="0" lang="es-MX"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Forma libre 35">
            <a:extLst>
              <a:ext uri="{FF2B5EF4-FFF2-40B4-BE49-F238E27FC236}">
                <a16:creationId xmlns:a16="http://schemas.microsoft.com/office/drawing/2014/main" id="{A485C5CE-3B7D-696C-B8D2-9E7B2BE6C02F}"/>
              </a:ext>
            </a:extLst>
          </p:cNvPr>
          <p:cNvSpPr/>
          <p:nvPr/>
        </p:nvSpPr>
        <p:spPr>
          <a:xfrm>
            <a:off x="1293506" y="3048061"/>
            <a:ext cx="7427812" cy="552147"/>
          </a:xfrm>
          <a:custGeom>
            <a:avLst/>
            <a:gdLst>
              <a:gd name="connsiteX0" fmla="*/ 0 w 6447826"/>
              <a:gd name="connsiteY0" fmla="*/ 0 h 539142"/>
              <a:gd name="connsiteX1" fmla="*/ 6447826 w 6447826"/>
              <a:gd name="connsiteY1" fmla="*/ 0 h 539142"/>
              <a:gd name="connsiteX2" fmla="*/ 6447826 w 6447826"/>
              <a:gd name="connsiteY2" fmla="*/ 539142 h 539142"/>
              <a:gd name="connsiteX3" fmla="*/ 0 w 6447826"/>
              <a:gd name="connsiteY3" fmla="*/ 539142 h 539142"/>
              <a:gd name="connsiteX4" fmla="*/ 0 w 6447826"/>
              <a:gd name="connsiteY4" fmla="*/ 0 h 539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7826" h="539142">
                <a:moveTo>
                  <a:pt x="0" y="0"/>
                </a:moveTo>
                <a:lnTo>
                  <a:pt x="6447826" y="0"/>
                </a:lnTo>
                <a:lnTo>
                  <a:pt x="6447826" y="539142"/>
                </a:lnTo>
                <a:lnTo>
                  <a:pt x="0" y="539142"/>
                </a:lnTo>
                <a:lnTo>
                  <a:pt x="0" y="0"/>
                </a:lnTo>
                <a:close/>
              </a:path>
            </a:pathLst>
          </a:custGeom>
          <a:solidFill>
            <a:srgbClr val="993366"/>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spcFirstLastPara="0" vert="horz" wrap="square" lIns="351206" tIns="38100" rIns="38100" bIns="3810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Aprobación del acuerdo del CED, por el que se autoriza la creación e integración de los GT y, en su caso, los PR.</a:t>
            </a:r>
            <a:endPar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orma libre 27">
            <a:extLst>
              <a:ext uri="{FF2B5EF4-FFF2-40B4-BE49-F238E27FC236}">
                <a16:creationId xmlns:a16="http://schemas.microsoft.com/office/drawing/2014/main" id="{904FDF41-A79B-2D78-5D6E-C3971710DADF}"/>
              </a:ext>
            </a:extLst>
          </p:cNvPr>
          <p:cNvSpPr/>
          <p:nvPr/>
        </p:nvSpPr>
        <p:spPr>
          <a:xfrm>
            <a:off x="606970" y="1826228"/>
            <a:ext cx="8114347" cy="571353"/>
          </a:xfrm>
          <a:custGeom>
            <a:avLst/>
            <a:gdLst>
              <a:gd name="connsiteX0" fmla="*/ 0 w 7068093"/>
              <a:gd name="connsiteY0" fmla="*/ 0 h 480334"/>
              <a:gd name="connsiteX1" fmla="*/ 7068093 w 7068093"/>
              <a:gd name="connsiteY1" fmla="*/ 0 h 480334"/>
              <a:gd name="connsiteX2" fmla="*/ 7068093 w 7068093"/>
              <a:gd name="connsiteY2" fmla="*/ 480334 h 480334"/>
              <a:gd name="connsiteX3" fmla="*/ 0 w 7068093"/>
              <a:gd name="connsiteY3" fmla="*/ 480334 h 480334"/>
              <a:gd name="connsiteX4" fmla="*/ 0 w 7068093"/>
              <a:gd name="connsiteY4" fmla="*/ 0 h 48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8093" h="480334">
                <a:moveTo>
                  <a:pt x="0" y="0"/>
                </a:moveTo>
                <a:lnTo>
                  <a:pt x="7068093" y="0"/>
                </a:lnTo>
                <a:lnTo>
                  <a:pt x="7068093" y="480334"/>
                </a:lnTo>
                <a:lnTo>
                  <a:pt x="0" y="480334"/>
                </a:lnTo>
                <a:lnTo>
                  <a:pt x="0" y="0"/>
                </a:lnTo>
                <a:close/>
              </a:path>
            </a:pathLst>
          </a:custGeom>
          <a:solidFill>
            <a:srgbClr val="993366"/>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spcFirstLastPara="0" vert="horz" wrap="square" lIns="351206" tIns="38100" rIns="38100" bIns="3810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Presentación del análisis  sobre el estado que guardan las actas de escrutinio y cómputo de las casillas instaladas el día de la JE.</a:t>
            </a:r>
            <a:endPar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Elipse 10">
            <a:extLst>
              <a:ext uri="{FF2B5EF4-FFF2-40B4-BE49-F238E27FC236}">
                <a16:creationId xmlns:a16="http://schemas.microsoft.com/office/drawing/2014/main" id="{98E2F942-AC6B-95CD-ACD1-214C358FD38A}"/>
              </a:ext>
            </a:extLst>
          </p:cNvPr>
          <p:cNvSpPr/>
          <p:nvPr/>
        </p:nvSpPr>
        <p:spPr>
          <a:xfrm>
            <a:off x="310392" y="1822045"/>
            <a:ext cx="593157" cy="575536"/>
          </a:xfrm>
          <a:prstGeom prst="ellipse">
            <a:avLst/>
          </a:prstGeom>
          <a:solidFill>
            <a:srgbClr val="993366"/>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2" name="Forma libre 31">
            <a:extLst>
              <a:ext uri="{FF2B5EF4-FFF2-40B4-BE49-F238E27FC236}">
                <a16:creationId xmlns:a16="http://schemas.microsoft.com/office/drawing/2014/main" id="{BB66E188-742E-E5FD-F448-B69A62C9BB60}"/>
              </a:ext>
            </a:extLst>
          </p:cNvPr>
          <p:cNvSpPr/>
          <p:nvPr/>
        </p:nvSpPr>
        <p:spPr>
          <a:xfrm>
            <a:off x="1036695" y="2446600"/>
            <a:ext cx="7684623" cy="540209"/>
          </a:xfrm>
          <a:custGeom>
            <a:avLst/>
            <a:gdLst>
              <a:gd name="connsiteX0" fmla="*/ 0 w 6667403"/>
              <a:gd name="connsiteY0" fmla="*/ 0 h 568539"/>
              <a:gd name="connsiteX1" fmla="*/ 6667403 w 6667403"/>
              <a:gd name="connsiteY1" fmla="*/ 0 h 568539"/>
              <a:gd name="connsiteX2" fmla="*/ 6667403 w 6667403"/>
              <a:gd name="connsiteY2" fmla="*/ 568539 h 568539"/>
              <a:gd name="connsiteX3" fmla="*/ 0 w 6667403"/>
              <a:gd name="connsiteY3" fmla="*/ 568539 h 568539"/>
              <a:gd name="connsiteX4" fmla="*/ 0 w 6667403"/>
              <a:gd name="connsiteY4" fmla="*/ 0 h 56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403" h="568539">
                <a:moveTo>
                  <a:pt x="0" y="0"/>
                </a:moveTo>
                <a:lnTo>
                  <a:pt x="6667403" y="0"/>
                </a:lnTo>
                <a:lnTo>
                  <a:pt x="6667403" y="568539"/>
                </a:lnTo>
                <a:lnTo>
                  <a:pt x="0" y="568539"/>
                </a:lnTo>
                <a:lnTo>
                  <a:pt x="0" y="0"/>
                </a:lnTo>
                <a:close/>
              </a:path>
            </a:pathLst>
          </a:custGeom>
          <a:solidFill>
            <a:schemeClr val="bg1">
              <a:lumMod val="75000"/>
            </a:schemeClr>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spcFirstLastPara="0" vert="horz" wrap="square" lIns="351206" tIns="38100" rIns="38100" bIns="3810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Aprobación del acuerdo por el que se determinan las casillas, cuya votación, será objeto de recuento por algunas de las causales legales.</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Elipse 12">
            <a:extLst>
              <a:ext uri="{FF2B5EF4-FFF2-40B4-BE49-F238E27FC236}">
                <a16:creationId xmlns:a16="http://schemas.microsoft.com/office/drawing/2014/main" id="{04812F60-59BB-CE8A-4178-424ED453FD9F}"/>
              </a:ext>
            </a:extLst>
          </p:cNvPr>
          <p:cNvSpPr/>
          <p:nvPr/>
        </p:nvSpPr>
        <p:spPr>
          <a:xfrm>
            <a:off x="740117" y="2453945"/>
            <a:ext cx="593157" cy="525519"/>
          </a:xfrm>
          <a:prstGeom prst="ellipse">
            <a:avLst/>
          </a:prstGeom>
          <a:solidFill>
            <a:schemeClr val="bg1">
              <a:lumMod val="75000"/>
            </a:schemeClr>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Elipse 13">
            <a:extLst>
              <a:ext uri="{FF2B5EF4-FFF2-40B4-BE49-F238E27FC236}">
                <a16:creationId xmlns:a16="http://schemas.microsoft.com/office/drawing/2014/main" id="{5F8452E5-123E-BAB4-41B7-E698606707BB}"/>
              </a:ext>
            </a:extLst>
          </p:cNvPr>
          <p:cNvSpPr/>
          <p:nvPr/>
        </p:nvSpPr>
        <p:spPr>
          <a:xfrm>
            <a:off x="975605" y="3037656"/>
            <a:ext cx="593157" cy="566420"/>
          </a:xfrm>
          <a:prstGeom prst="ellipse">
            <a:avLst/>
          </a:prstGeom>
          <a:solidFill>
            <a:srgbClr val="993366"/>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5" name="Forma libre 39">
            <a:extLst>
              <a:ext uri="{FF2B5EF4-FFF2-40B4-BE49-F238E27FC236}">
                <a16:creationId xmlns:a16="http://schemas.microsoft.com/office/drawing/2014/main" id="{78D3DDB9-73E4-36CC-0582-4257B3EA87A5}"/>
              </a:ext>
            </a:extLst>
          </p:cNvPr>
          <p:cNvSpPr/>
          <p:nvPr/>
        </p:nvSpPr>
        <p:spPr>
          <a:xfrm>
            <a:off x="1386439" y="3640264"/>
            <a:ext cx="7334880" cy="568385"/>
          </a:xfrm>
          <a:custGeom>
            <a:avLst/>
            <a:gdLst>
              <a:gd name="connsiteX0" fmla="*/ 0 w 6377717"/>
              <a:gd name="connsiteY0" fmla="*/ 0 h 550624"/>
              <a:gd name="connsiteX1" fmla="*/ 6377717 w 6377717"/>
              <a:gd name="connsiteY1" fmla="*/ 0 h 550624"/>
              <a:gd name="connsiteX2" fmla="*/ 6377717 w 6377717"/>
              <a:gd name="connsiteY2" fmla="*/ 550624 h 550624"/>
              <a:gd name="connsiteX3" fmla="*/ 0 w 6377717"/>
              <a:gd name="connsiteY3" fmla="*/ 550624 h 550624"/>
              <a:gd name="connsiteX4" fmla="*/ 0 w 6377717"/>
              <a:gd name="connsiteY4" fmla="*/ 0 h 550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7717" h="550624">
                <a:moveTo>
                  <a:pt x="0" y="0"/>
                </a:moveTo>
                <a:lnTo>
                  <a:pt x="6377717" y="0"/>
                </a:lnTo>
                <a:lnTo>
                  <a:pt x="6377717" y="550624"/>
                </a:lnTo>
                <a:lnTo>
                  <a:pt x="0" y="550624"/>
                </a:lnTo>
                <a:lnTo>
                  <a:pt x="0" y="0"/>
                </a:lnTo>
                <a:close/>
              </a:path>
            </a:pathLst>
          </a:custGeom>
          <a:solidFill>
            <a:schemeClr val="bg1">
              <a:lumMod val="75000"/>
            </a:schemeClr>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spcFirstLastPara="0" vert="horz" wrap="square" lIns="351206" tIns="38100" rIns="38100" bIns="3810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Aprobación del acuerdo del CED, por el que se habilitarán espacios para la instalación de GT y, en su caso, PR.</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Elipse 15">
            <a:extLst>
              <a:ext uri="{FF2B5EF4-FFF2-40B4-BE49-F238E27FC236}">
                <a16:creationId xmlns:a16="http://schemas.microsoft.com/office/drawing/2014/main" id="{0078A068-90FC-0D5B-166D-C0781E2F6592}"/>
              </a:ext>
            </a:extLst>
          </p:cNvPr>
          <p:cNvSpPr/>
          <p:nvPr/>
        </p:nvSpPr>
        <p:spPr>
          <a:xfrm>
            <a:off x="1089860" y="3638271"/>
            <a:ext cx="593157" cy="570919"/>
          </a:xfrm>
          <a:prstGeom prst="ellipse">
            <a:avLst/>
          </a:prstGeom>
          <a:solidFill>
            <a:schemeClr val="bg1">
              <a:lumMod val="75000"/>
            </a:schemeClr>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7" name="Forma libre 43">
            <a:extLst>
              <a:ext uri="{FF2B5EF4-FFF2-40B4-BE49-F238E27FC236}">
                <a16:creationId xmlns:a16="http://schemas.microsoft.com/office/drawing/2014/main" id="{92F2AB30-ACCD-2DE0-FCAF-0514D7FBC957}"/>
              </a:ext>
            </a:extLst>
          </p:cNvPr>
          <p:cNvSpPr/>
          <p:nvPr/>
        </p:nvSpPr>
        <p:spPr>
          <a:xfrm>
            <a:off x="1311250" y="4266883"/>
            <a:ext cx="7410069" cy="548636"/>
          </a:xfrm>
          <a:custGeom>
            <a:avLst/>
            <a:gdLst>
              <a:gd name="connsiteX0" fmla="*/ 0 w 6447826"/>
              <a:gd name="connsiteY0" fmla="*/ 0 h 562106"/>
              <a:gd name="connsiteX1" fmla="*/ 6447826 w 6447826"/>
              <a:gd name="connsiteY1" fmla="*/ 0 h 562106"/>
              <a:gd name="connsiteX2" fmla="*/ 6447826 w 6447826"/>
              <a:gd name="connsiteY2" fmla="*/ 562106 h 562106"/>
              <a:gd name="connsiteX3" fmla="*/ 0 w 6447826"/>
              <a:gd name="connsiteY3" fmla="*/ 562106 h 562106"/>
              <a:gd name="connsiteX4" fmla="*/ 0 w 6447826"/>
              <a:gd name="connsiteY4" fmla="*/ 0 h 562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7826" h="562106">
                <a:moveTo>
                  <a:pt x="0" y="0"/>
                </a:moveTo>
                <a:lnTo>
                  <a:pt x="6447826" y="0"/>
                </a:lnTo>
                <a:lnTo>
                  <a:pt x="6447826" y="562106"/>
                </a:lnTo>
                <a:lnTo>
                  <a:pt x="0" y="562106"/>
                </a:lnTo>
                <a:lnTo>
                  <a:pt x="0" y="0"/>
                </a:lnTo>
                <a:close/>
              </a:path>
            </a:pathLst>
          </a:custGeom>
          <a:solidFill>
            <a:srgbClr val="993366"/>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spcFirstLastPara="0" vert="horz" wrap="square" lIns="351206" tIns="38100" rIns="38100" bIns="3810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Aprobación del acuerdo del CED, por el que se determina el listado de participantes que auxiliarán al CED.</a:t>
            </a:r>
            <a:endPar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Elipse 17">
            <a:extLst>
              <a:ext uri="{FF2B5EF4-FFF2-40B4-BE49-F238E27FC236}">
                <a16:creationId xmlns:a16="http://schemas.microsoft.com/office/drawing/2014/main" id="{9B3FB637-065C-098D-6376-9F27036DC8B9}"/>
              </a:ext>
            </a:extLst>
          </p:cNvPr>
          <p:cNvSpPr/>
          <p:nvPr/>
        </p:nvSpPr>
        <p:spPr>
          <a:xfrm>
            <a:off x="1020110" y="4260245"/>
            <a:ext cx="582279" cy="566008"/>
          </a:xfrm>
          <a:prstGeom prst="ellipse">
            <a:avLst/>
          </a:prstGeom>
          <a:solidFill>
            <a:srgbClr val="993366"/>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9" name="Forma libre 47">
            <a:extLst>
              <a:ext uri="{FF2B5EF4-FFF2-40B4-BE49-F238E27FC236}">
                <a16:creationId xmlns:a16="http://schemas.microsoft.com/office/drawing/2014/main" id="{CF6A9063-B18F-F89E-76D9-6D36CC7B280A}"/>
              </a:ext>
            </a:extLst>
          </p:cNvPr>
          <p:cNvSpPr/>
          <p:nvPr/>
        </p:nvSpPr>
        <p:spPr>
          <a:xfrm>
            <a:off x="1097764" y="4881373"/>
            <a:ext cx="7623555" cy="550845"/>
          </a:xfrm>
          <a:custGeom>
            <a:avLst/>
            <a:gdLst>
              <a:gd name="connsiteX0" fmla="*/ 0 w 6667403"/>
              <a:gd name="connsiteY0" fmla="*/ 0 h 624378"/>
              <a:gd name="connsiteX1" fmla="*/ 6667403 w 6667403"/>
              <a:gd name="connsiteY1" fmla="*/ 0 h 624378"/>
              <a:gd name="connsiteX2" fmla="*/ 6667403 w 6667403"/>
              <a:gd name="connsiteY2" fmla="*/ 624378 h 624378"/>
              <a:gd name="connsiteX3" fmla="*/ 0 w 6667403"/>
              <a:gd name="connsiteY3" fmla="*/ 624378 h 624378"/>
              <a:gd name="connsiteX4" fmla="*/ 0 w 6667403"/>
              <a:gd name="connsiteY4" fmla="*/ 0 h 62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403" h="624378">
                <a:moveTo>
                  <a:pt x="0" y="0"/>
                </a:moveTo>
                <a:lnTo>
                  <a:pt x="6667403" y="0"/>
                </a:lnTo>
                <a:lnTo>
                  <a:pt x="6667403" y="624378"/>
                </a:lnTo>
                <a:lnTo>
                  <a:pt x="0" y="624378"/>
                </a:lnTo>
                <a:lnTo>
                  <a:pt x="0" y="0"/>
                </a:lnTo>
                <a:close/>
              </a:path>
            </a:pathLst>
          </a:custGeom>
          <a:solidFill>
            <a:schemeClr val="bg1">
              <a:lumMod val="75000"/>
            </a:schemeClr>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spcFirstLastPara="0" vert="horz" wrap="square" lIns="351206" tIns="38100" rIns="38100" bIns="3810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Informe sobre la logística y medidas de seguridad y custodia para el traslado de los paquetes electorales a los GT.</a:t>
            </a:r>
          </a:p>
        </p:txBody>
      </p:sp>
      <p:sp>
        <p:nvSpPr>
          <p:cNvPr id="20" name="Elipse 19">
            <a:extLst>
              <a:ext uri="{FF2B5EF4-FFF2-40B4-BE49-F238E27FC236}">
                <a16:creationId xmlns:a16="http://schemas.microsoft.com/office/drawing/2014/main" id="{082775F1-4505-211A-8D68-758161993E1D}"/>
              </a:ext>
            </a:extLst>
          </p:cNvPr>
          <p:cNvSpPr/>
          <p:nvPr/>
        </p:nvSpPr>
        <p:spPr>
          <a:xfrm>
            <a:off x="801185" y="4884857"/>
            <a:ext cx="593157" cy="533883"/>
          </a:xfrm>
          <a:prstGeom prst="ellipse">
            <a:avLst/>
          </a:prstGeom>
          <a:solidFill>
            <a:schemeClr val="bg1">
              <a:lumMod val="75000"/>
            </a:schemeClr>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21" name="Forma libre 51">
            <a:extLst>
              <a:ext uri="{FF2B5EF4-FFF2-40B4-BE49-F238E27FC236}">
                <a16:creationId xmlns:a16="http://schemas.microsoft.com/office/drawing/2014/main" id="{20F5CF13-EC77-4D90-7CB8-8D811A175B2E}"/>
              </a:ext>
            </a:extLst>
          </p:cNvPr>
          <p:cNvSpPr/>
          <p:nvPr/>
        </p:nvSpPr>
        <p:spPr>
          <a:xfrm>
            <a:off x="855584" y="5481148"/>
            <a:ext cx="7865733" cy="512365"/>
          </a:xfrm>
          <a:custGeom>
            <a:avLst/>
            <a:gdLst>
              <a:gd name="connsiteX0" fmla="*/ 0 w 7068093"/>
              <a:gd name="connsiteY0" fmla="*/ 0 h 544195"/>
              <a:gd name="connsiteX1" fmla="*/ 7068093 w 7068093"/>
              <a:gd name="connsiteY1" fmla="*/ 0 h 544195"/>
              <a:gd name="connsiteX2" fmla="*/ 7068093 w 7068093"/>
              <a:gd name="connsiteY2" fmla="*/ 544195 h 544195"/>
              <a:gd name="connsiteX3" fmla="*/ 0 w 7068093"/>
              <a:gd name="connsiteY3" fmla="*/ 544195 h 544195"/>
              <a:gd name="connsiteX4" fmla="*/ 0 w 7068093"/>
              <a:gd name="connsiteY4" fmla="*/ 0 h 54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8093" h="544195">
                <a:moveTo>
                  <a:pt x="0" y="0"/>
                </a:moveTo>
                <a:lnTo>
                  <a:pt x="7068093" y="0"/>
                </a:lnTo>
                <a:lnTo>
                  <a:pt x="7068093" y="544195"/>
                </a:lnTo>
                <a:lnTo>
                  <a:pt x="0" y="544195"/>
                </a:lnTo>
                <a:lnTo>
                  <a:pt x="0" y="0"/>
                </a:lnTo>
                <a:close/>
              </a:path>
            </a:pathLst>
          </a:custGeom>
          <a:solidFill>
            <a:srgbClr val="993366"/>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spcFirstLastPara="0" vert="horz" wrap="square" lIns="351206" tIns="38100" rIns="38100" bIns="38100" numCol="1" spcCol="1270" anchor="ctr" anchorCtr="0">
            <a:no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Informe sobre los resultados del procedimiento de acreditación y sustitución de representaciones de los PP y, en su caso, CI ante los GT.</a:t>
            </a:r>
          </a:p>
        </p:txBody>
      </p:sp>
      <p:sp>
        <p:nvSpPr>
          <p:cNvPr id="22" name="Elipse 21">
            <a:extLst>
              <a:ext uri="{FF2B5EF4-FFF2-40B4-BE49-F238E27FC236}">
                <a16:creationId xmlns:a16="http://schemas.microsoft.com/office/drawing/2014/main" id="{EB31773F-A4D7-CE3D-AF77-5A34A3411C72}"/>
              </a:ext>
            </a:extLst>
          </p:cNvPr>
          <p:cNvSpPr/>
          <p:nvPr/>
        </p:nvSpPr>
        <p:spPr>
          <a:xfrm>
            <a:off x="559006" y="5476967"/>
            <a:ext cx="593157" cy="520729"/>
          </a:xfrm>
          <a:prstGeom prst="ellipse">
            <a:avLst/>
          </a:prstGeom>
          <a:solidFill>
            <a:srgbClr val="993366"/>
          </a:solidFill>
          <a:ln/>
          <a:scene3d>
            <a:camera prst="orthographicFront">
              <a:rot lat="0" lon="0" rev="0"/>
            </a:camera>
            <a:lightRig rig="contrasting" dir="t">
              <a:rot lat="0" lon="0" rev="1500000"/>
            </a:lightRig>
          </a:scene3d>
        </p:spPr>
        <p:style>
          <a:lnRef idx="2">
            <a:schemeClr val="accent5"/>
          </a:lnRef>
          <a:fillRef idx="1">
            <a:schemeClr val="lt1"/>
          </a:fillRef>
          <a:effectRef idx="0">
            <a:schemeClr val="accent5"/>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23" name="Redondear rectángulo de esquina diagonal 12">
            <a:extLst>
              <a:ext uri="{FF2B5EF4-FFF2-40B4-BE49-F238E27FC236}">
                <a16:creationId xmlns:a16="http://schemas.microsoft.com/office/drawing/2014/main" id="{CCCE716C-979C-5F49-5D08-27531D175591}"/>
              </a:ext>
            </a:extLst>
          </p:cNvPr>
          <p:cNvSpPr/>
          <p:nvPr/>
        </p:nvSpPr>
        <p:spPr>
          <a:xfrm>
            <a:off x="664717" y="341112"/>
            <a:ext cx="8172630" cy="584775"/>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b="1" i="0" u="none" strike="noStrike" kern="1200" cap="none" spc="0" normalizeH="0" baseline="0" noProof="0" dirty="0">
                <a:ln w="0"/>
                <a:solidFill>
                  <a:prstClr val="white"/>
                </a:solidFill>
                <a:effectLst/>
                <a:uLnTx/>
                <a:uFillTx/>
                <a:latin typeface="Arial" panose="020B0604020202020204" pitchFamily="34" charset="0"/>
                <a:ea typeface="+mn-ea"/>
                <a:cs typeface="Arial" panose="020B0604020202020204" pitchFamily="34" charset="0"/>
              </a:rPr>
              <a:t>Sesión Extraordinaria</a:t>
            </a:r>
          </a:p>
        </p:txBody>
      </p:sp>
    </p:spTree>
    <p:extLst>
      <p:ext uri="{BB962C8B-B14F-4D97-AF65-F5344CB8AC3E}">
        <p14:creationId xmlns:p14="http://schemas.microsoft.com/office/powerpoint/2010/main" val="38623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8257540" y="5542279"/>
            <a:ext cx="810259" cy="1031239"/>
          </a:xfrm>
          <a:prstGeom prst="rect">
            <a:avLst/>
          </a:prstGeom>
        </p:spPr>
      </p:pic>
      <p:pic>
        <p:nvPicPr>
          <p:cNvPr id="4" name="object 4"/>
          <p:cNvPicPr/>
          <p:nvPr/>
        </p:nvPicPr>
        <p:blipFill>
          <a:blip r:embed="rId4" cstate="print"/>
          <a:stretch>
            <a:fillRect/>
          </a:stretch>
        </p:blipFill>
        <p:spPr>
          <a:xfrm>
            <a:off x="0" y="0"/>
            <a:ext cx="9144000" cy="269240"/>
          </a:xfrm>
          <a:prstGeom prst="rect">
            <a:avLst/>
          </a:prstGeom>
        </p:spPr>
      </p:pic>
      <p:pic>
        <p:nvPicPr>
          <p:cNvPr id="6" name="object 6"/>
          <p:cNvPicPr/>
          <p:nvPr/>
        </p:nvPicPr>
        <p:blipFill>
          <a:blip r:embed="rId5" cstate="print"/>
          <a:stretch>
            <a:fillRect/>
          </a:stretch>
        </p:blipFill>
        <p:spPr>
          <a:xfrm>
            <a:off x="0" y="6220459"/>
            <a:ext cx="9126220" cy="637538"/>
          </a:xfrm>
          <a:prstGeom prst="rect">
            <a:avLst/>
          </a:prstGeom>
        </p:spPr>
      </p:pic>
      <p:sp>
        <p:nvSpPr>
          <p:cNvPr id="7" name="Redondear rectángulo de esquina diagonal 12">
            <a:extLst>
              <a:ext uri="{FF2B5EF4-FFF2-40B4-BE49-F238E27FC236}">
                <a16:creationId xmlns:a16="http://schemas.microsoft.com/office/drawing/2014/main" id="{7B9060D1-A1EB-3E47-8A1C-54D0EDEC6C07}"/>
              </a:ext>
            </a:extLst>
          </p:cNvPr>
          <p:cNvSpPr/>
          <p:nvPr/>
        </p:nvSpPr>
        <p:spPr>
          <a:xfrm>
            <a:off x="709109" y="335302"/>
            <a:ext cx="6377491" cy="584775"/>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CAUSALES PARA EL RECUENTO DE VOTOS </a:t>
            </a:r>
            <a:endParaRPr lang="es-MX" sz="2200" b="1" kern="1200"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(NUEVO ESCRUTINIO Y CÓMPUTO DE UNA CASILLA)</a:t>
            </a:r>
            <a:endParaRPr kumimoji="0" lang="es-MX" sz="2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8" name="Forma libre 73">
            <a:extLst>
              <a:ext uri="{FF2B5EF4-FFF2-40B4-BE49-F238E27FC236}">
                <a16:creationId xmlns:a16="http://schemas.microsoft.com/office/drawing/2014/main" id="{454A56E2-BE3E-E7EC-BA12-9ED0A5782C84}"/>
              </a:ext>
            </a:extLst>
          </p:cNvPr>
          <p:cNvSpPr/>
          <p:nvPr/>
        </p:nvSpPr>
        <p:spPr>
          <a:xfrm>
            <a:off x="1268537" y="4099412"/>
            <a:ext cx="7402020" cy="636260"/>
          </a:xfrm>
          <a:custGeom>
            <a:avLst/>
            <a:gdLst>
              <a:gd name="connsiteX0" fmla="*/ 0 w 6896250"/>
              <a:gd name="connsiteY0" fmla="*/ 0 h 725398"/>
              <a:gd name="connsiteX1" fmla="*/ 6896250 w 6896250"/>
              <a:gd name="connsiteY1" fmla="*/ 0 h 725398"/>
              <a:gd name="connsiteX2" fmla="*/ 6896250 w 6896250"/>
              <a:gd name="connsiteY2" fmla="*/ 725398 h 725398"/>
              <a:gd name="connsiteX3" fmla="*/ 0 w 6896250"/>
              <a:gd name="connsiteY3" fmla="*/ 725398 h 725398"/>
              <a:gd name="connsiteX4" fmla="*/ 0 w 6896250"/>
              <a:gd name="connsiteY4" fmla="*/ 0 h 725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50" h="725398">
                <a:moveTo>
                  <a:pt x="0" y="0"/>
                </a:moveTo>
                <a:lnTo>
                  <a:pt x="6896250" y="0"/>
                </a:lnTo>
                <a:lnTo>
                  <a:pt x="6896250" y="725398"/>
                </a:lnTo>
                <a:lnTo>
                  <a:pt x="0" y="725398"/>
                </a:lnTo>
                <a:lnTo>
                  <a:pt x="0" y="0"/>
                </a:lnTo>
                <a:close/>
              </a:path>
            </a:pathLst>
          </a:custGeom>
          <a:solidFill>
            <a:schemeClr val="accent5">
              <a:lumMod val="50000"/>
            </a:schemeClr>
          </a:solidFill>
          <a:ln>
            <a:solidFill>
              <a:schemeClr val="tx1"/>
            </a:solidFill>
          </a:ln>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spcFirstLastPara="0" vert="horz" wrap="square" lIns="423144" tIns="40640" rIns="40640" bIns="40640" numCol="1" spcCol="1270" anchor="ctr" anchorCtr="0">
            <a:noAutofit/>
          </a:bodyPr>
          <a:lstStyle/>
          <a:p>
            <a:pPr marL="0" marR="0" lvl="0" indent="0" algn="just" defTabSz="711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Cuando existan errores o inconsistencias evidentes en los distintos elementos de las actas</a:t>
            </a:r>
            <a:r>
              <a:rPr kumimoji="0" lang="es-MX"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Elipse 8">
            <a:extLst>
              <a:ext uri="{FF2B5EF4-FFF2-40B4-BE49-F238E27FC236}">
                <a16:creationId xmlns:a16="http://schemas.microsoft.com/office/drawing/2014/main" id="{E94227FC-5E7B-A1A3-728F-B9BE7AD41280}"/>
              </a:ext>
            </a:extLst>
          </p:cNvPr>
          <p:cNvSpPr/>
          <p:nvPr/>
        </p:nvSpPr>
        <p:spPr>
          <a:xfrm>
            <a:off x="1006821" y="4103167"/>
            <a:ext cx="569192" cy="622580"/>
          </a:xfrm>
          <a:prstGeom prst="ellipse">
            <a:avLst/>
          </a:prstGeom>
          <a:solidFill>
            <a:srgbClr val="660033"/>
          </a:solidFill>
          <a:ln>
            <a:solidFill>
              <a:schemeClr val="tx1"/>
            </a:solidFill>
          </a:ln>
        </p:spPr>
        <p:style>
          <a:lnRef idx="2">
            <a:schemeClr val="accent2">
              <a:hueOff val="-970242"/>
              <a:satOff val="-55952"/>
              <a:lumOff val="575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0" name="Forma libre 77">
            <a:extLst>
              <a:ext uri="{FF2B5EF4-FFF2-40B4-BE49-F238E27FC236}">
                <a16:creationId xmlns:a16="http://schemas.microsoft.com/office/drawing/2014/main" id="{6420AAC6-ED40-0588-F550-172D388B4D2C}"/>
              </a:ext>
            </a:extLst>
          </p:cNvPr>
          <p:cNvSpPr/>
          <p:nvPr/>
        </p:nvSpPr>
        <p:spPr>
          <a:xfrm>
            <a:off x="983071" y="4848991"/>
            <a:ext cx="7685976" cy="619297"/>
          </a:xfrm>
          <a:custGeom>
            <a:avLst/>
            <a:gdLst>
              <a:gd name="connsiteX0" fmla="*/ 0 w 7160803"/>
              <a:gd name="connsiteY0" fmla="*/ 0 h 533095"/>
              <a:gd name="connsiteX1" fmla="*/ 7160803 w 7160803"/>
              <a:gd name="connsiteY1" fmla="*/ 0 h 533095"/>
              <a:gd name="connsiteX2" fmla="*/ 7160803 w 7160803"/>
              <a:gd name="connsiteY2" fmla="*/ 533095 h 533095"/>
              <a:gd name="connsiteX3" fmla="*/ 0 w 7160803"/>
              <a:gd name="connsiteY3" fmla="*/ 533095 h 533095"/>
              <a:gd name="connsiteX4" fmla="*/ 0 w 7160803"/>
              <a:gd name="connsiteY4" fmla="*/ 0 h 53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803" h="533095">
                <a:moveTo>
                  <a:pt x="0" y="0"/>
                </a:moveTo>
                <a:lnTo>
                  <a:pt x="7160803" y="0"/>
                </a:lnTo>
                <a:lnTo>
                  <a:pt x="7160803" y="533095"/>
                </a:lnTo>
                <a:lnTo>
                  <a:pt x="0" y="533095"/>
                </a:lnTo>
                <a:lnTo>
                  <a:pt x="0" y="0"/>
                </a:lnTo>
                <a:close/>
              </a:path>
            </a:pathLst>
          </a:custGeom>
          <a:solidFill>
            <a:srgbClr val="7C134C"/>
          </a:solidFill>
          <a:ln>
            <a:solidFill>
              <a:schemeClr val="tx1"/>
            </a:solidFill>
          </a:ln>
        </p:spPr>
        <p:style>
          <a:lnRef idx="2">
            <a:schemeClr val="lt1">
              <a:hueOff val="0"/>
              <a:satOff val="0"/>
              <a:lumOff val="0"/>
              <a:alphaOff val="0"/>
            </a:schemeClr>
          </a:lnRef>
          <a:fillRef idx="1">
            <a:scrgbClr r="0" g="0" b="0"/>
          </a:fillRef>
          <a:effectRef idx="0">
            <a:schemeClr val="accent2">
              <a:hueOff val="-1212803"/>
              <a:satOff val="-69940"/>
              <a:lumOff val="7190"/>
              <a:alphaOff val="0"/>
            </a:schemeClr>
          </a:effectRef>
          <a:fontRef idx="minor">
            <a:schemeClr val="lt1"/>
          </a:fontRef>
        </p:style>
        <p:txBody>
          <a:bodyPr spcFirstLastPara="0" vert="horz" wrap="square" lIns="423144" tIns="40640" rIns="40640" bIns="40640" numCol="1" spcCol="1270" anchor="ctr" anchorCtr="0">
            <a:noAutofit/>
          </a:bodyPr>
          <a:lstStyle/>
          <a:p>
            <a:pPr marL="0" marR="0" lvl="0" indent="0" algn="just" defTabSz="711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Cuando el número de votos nulos sea mayor a la diferencia entre las candidaturas ubicadas en el primer y segundo lugar de la votación</a:t>
            </a:r>
            <a:r>
              <a:rPr kumimoji="0" lang="es-MX"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Elipse 10">
            <a:extLst>
              <a:ext uri="{FF2B5EF4-FFF2-40B4-BE49-F238E27FC236}">
                <a16:creationId xmlns:a16="http://schemas.microsoft.com/office/drawing/2014/main" id="{9D8812F8-102B-D701-287A-3D2D2C7D7110}"/>
              </a:ext>
            </a:extLst>
          </p:cNvPr>
          <p:cNvSpPr/>
          <p:nvPr/>
        </p:nvSpPr>
        <p:spPr>
          <a:xfrm>
            <a:off x="709109" y="4848991"/>
            <a:ext cx="555238" cy="636273"/>
          </a:xfrm>
          <a:prstGeom prst="ellipse">
            <a:avLst/>
          </a:prstGeom>
          <a:solidFill>
            <a:srgbClr val="660033"/>
          </a:solidFill>
          <a:ln>
            <a:solidFill>
              <a:schemeClr val="tx1"/>
            </a:solidFill>
          </a:ln>
        </p:spPr>
        <p:style>
          <a:lnRef idx="2">
            <a:schemeClr val="accent2">
              <a:hueOff val="-1212803"/>
              <a:satOff val="-69940"/>
              <a:lumOff val="719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12" name="Forma libre 81">
            <a:extLst>
              <a:ext uri="{FF2B5EF4-FFF2-40B4-BE49-F238E27FC236}">
                <a16:creationId xmlns:a16="http://schemas.microsoft.com/office/drawing/2014/main" id="{C81D43E5-2041-B2C4-3AB4-26D2D99DF13A}"/>
              </a:ext>
            </a:extLst>
          </p:cNvPr>
          <p:cNvSpPr/>
          <p:nvPr/>
        </p:nvSpPr>
        <p:spPr>
          <a:xfrm>
            <a:off x="709109" y="5567353"/>
            <a:ext cx="7970003" cy="619297"/>
          </a:xfrm>
          <a:custGeom>
            <a:avLst/>
            <a:gdLst>
              <a:gd name="connsiteX0" fmla="*/ 0 w 7643569"/>
              <a:gd name="connsiteY0" fmla="*/ 0 h 533095"/>
              <a:gd name="connsiteX1" fmla="*/ 7643569 w 7643569"/>
              <a:gd name="connsiteY1" fmla="*/ 0 h 533095"/>
              <a:gd name="connsiteX2" fmla="*/ 7643569 w 7643569"/>
              <a:gd name="connsiteY2" fmla="*/ 533095 h 533095"/>
              <a:gd name="connsiteX3" fmla="*/ 0 w 7643569"/>
              <a:gd name="connsiteY3" fmla="*/ 533095 h 533095"/>
              <a:gd name="connsiteX4" fmla="*/ 0 w 7643569"/>
              <a:gd name="connsiteY4" fmla="*/ 0 h 53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569" h="533095">
                <a:moveTo>
                  <a:pt x="0" y="0"/>
                </a:moveTo>
                <a:lnTo>
                  <a:pt x="7643569" y="0"/>
                </a:lnTo>
                <a:lnTo>
                  <a:pt x="7643569" y="533095"/>
                </a:lnTo>
                <a:lnTo>
                  <a:pt x="0" y="533095"/>
                </a:lnTo>
                <a:lnTo>
                  <a:pt x="0" y="0"/>
                </a:lnTo>
                <a:close/>
              </a:path>
            </a:pathLst>
          </a:custGeom>
          <a:solidFill>
            <a:schemeClr val="accent5">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2">
              <a:hueOff val="-1455363"/>
              <a:satOff val="-83928"/>
              <a:lumOff val="8628"/>
              <a:alphaOff val="0"/>
            </a:schemeClr>
          </a:effectRef>
          <a:fontRef idx="minor">
            <a:schemeClr val="lt1"/>
          </a:fontRef>
        </p:style>
        <p:txBody>
          <a:bodyPr spcFirstLastPara="0" vert="horz" wrap="square" lIns="423144" tIns="40640" rIns="40640" bIns="40640" numCol="1" spcCol="1270" anchor="ctr" anchorCtr="0">
            <a:noAutofit/>
          </a:bodyPr>
          <a:lstStyle/>
          <a:p>
            <a:pPr marL="0" marR="0" lvl="0" indent="0" algn="just" defTabSz="711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Cuando todos los votos depositados sean a favor de un mismo partido o CI</a:t>
            </a:r>
            <a:r>
              <a:rPr kumimoji="0" lang="es-MX"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Elipse 12">
            <a:extLst>
              <a:ext uri="{FF2B5EF4-FFF2-40B4-BE49-F238E27FC236}">
                <a16:creationId xmlns:a16="http://schemas.microsoft.com/office/drawing/2014/main" id="{ADD8D801-9FFD-02F4-E44A-F03429DD14BB}"/>
              </a:ext>
            </a:extLst>
          </p:cNvPr>
          <p:cNvSpPr/>
          <p:nvPr/>
        </p:nvSpPr>
        <p:spPr>
          <a:xfrm>
            <a:off x="396789" y="5567352"/>
            <a:ext cx="577204" cy="619298"/>
          </a:xfrm>
          <a:prstGeom prst="ellipse">
            <a:avLst/>
          </a:prstGeom>
          <a:solidFill>
            <a:srgbClr val="660033"/>
          </a:solidFill>
          <a:ln>
            <a:solidFill>
              <a:schemeClr val="tx1"/>
            </a:solidFill>
          </a:ln>
        </p:spPr>
        <p:style>
          <a:lnRef idx="2">
            <a:schemeClr val="accent2">
              <a:hueOff val="-1455363"/>
              <a:satOff val="-83928"/>
              <a:lumOff val="862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14" name="Forma libre 45">
            <a:extLst>
              <a:ext uri="{FF2B5EF4-FFF2-40B4-BE49-F238E27FC236}">
                <a16:creationId xmlns:a16="http://schemas.microsoft.com/office/drawing/2014/main" id="{9F17B4A8-F946-3268-ACD9-D69D3D8150F8}"/>
              </a:ext>
            </a:extLst>
          </p:cNvPr>
          <p:cNvSpPr/>
          <p:nvPr/>
        </p:nvSpPr>
        <p:spPr>
          <a:xfrm>
            <a:off x="498715" y="1210303"/>
            <a:ext cx="8204148" cy="619297"/>
          </a:xfrm>
          <a:custGeom>
            <a:avLst/>
            <a:gdLst>
              <a:gd name="connsiteX0" fmla="*/ 0 w 7643569"/>
              <a:gd name="connsiteY0" fmla="*/ 0 h 533095"/>
              <a:gd name="connsiteX1" fmla="*/ 7643569 w 7643569"/>
              <a:gd name="connsiteY1" fmla="*/ 0 h 533095"/>
              <a:gd name="connsiteX2" fmla="*/ 7643569 w 7643569"/>
              <a:gd name="connsiteY2" fmla="*/ 533095 h 533095"/>
              <a:gd name="connsiteX3" fmla="*/ 0 w 7643569"/>
              <a:gd name="connsiteY3" fmla="*/ 533095 h 533095"/>
              <a:gd name="connsiteX4" fmla="*/ 0 w 7643569"/>
              <a:gd name="connsiteY4" fmla="*/ 0 h 53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569" h="533095">
                <a:moveTo>
                  <a:pt x="0" y="0"/>
                </a:moveTo>
                <a:lnTo>
                  <a:pt x="7643569" y="0"/>
                </a:lnTo>
                <a:lnTo>
                  <a:pt x="7643569" y="533095"/>
                </a:lnTo>
                <a:lnTo>
                  <a:pt x="0" y="533095"/>
                </a:lnTo>
                <a:lnTo>
                  <a:pt x="0" y="0"/>
                </a:lnTo>
                <a:close/>
              </a:path>
            </a:pathLst>
          </a:custGeom>
          <a:solidFill>
            <a:schemeClr val="accent5">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423144" tIns="40640" rIns="40640" bIns="40640" numCol="1" spcCol="1270" anchor="ctr" anchorCtr="0">
            <a:noAutofit/>
          </a:bodyPr>
          <a:lstStyle/>
          <a:p>
            <a:pPr marL="0" marR="0" lvl="0" indent="0" algn="just" defTabSz="711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Cuando el paquete electoral se reciba con muestras de alteración. </a:t>
            </a:r>
            <a:endPar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Elipse 14">
            <a:extLst>
              <a:ext uri="{FF2B5EF4-FFF2-40B4-BE49-F238E27FC236}">
                <a16:creationId xmlns:a16="http://schemas.microsoft.com/office/drawing/2014/main" id="{6528CE38-F404-12D4-A99E-7928B66A718D}"/>
              </a:ext>
            </a:extLst>
          </p:cNvPr>
          <p:cNvSpPr/>
          <p:nvPr/>
        </p:nvSpPr>
        <p:spPr>
          <a:xfrm>
            <a:off x="310392" y="1210303"/>
            <a:ext cx="493416" cy="619297"/>
          </a:xfrm>
          <a:prstGeom prst="ellipse">
            <a:avLst/>
          </a:prstGeom>
          <a:solidFill>
            <a:srgbClr val="660033"/>
          </a:solidFill>
          <a:ln>
            <a:solidFill>
              <a:schemeClr val="tx1"/>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6" name="Forma libre 48">
            <a:extLst>
              <a:ext uri="{FF2B5EF4-FFF2-40B4-BE49-F238E27FC236}">
                <a16:creationId xmlns:a16="http://schemas.microsoft.com/office/drawing/2014/main" id="{235D8C03-4036-67D6-1EBD-F9F768B72A55}"/>
              </a:ext>
            </a:extLst>
          </p:cNvPr>
          <p:cNvSpPr/>
          <p:nvPr/>
        </p:nvSpPr>
        <p:spPr>
          <a:xfrm>
            <a:off x="1016887" y="1923322"/>
            <a:ext cx="7685976" cy="619297"/>
          </a:xfrm>
          <a:custGeom>
            <a:avLst/>
            <a:gdLst>
              <a:gd name="connsiteX0" fmla="*/ 0 w 7160803"/>
              <a:gd name="connsiteY0" fmla="*/ 0 h 533095"/>
              <a:gd name="connsiteX1" fmla="*/ 7160803 w 7160803"/>
              <a:gd name="connsiteY1" fmla="*/ 0 h 533095"/>
              <a:gd name="connsiteX2" fmla="*/ 7160803 w 7160803"/>
              <a:gd name="connsiteY2" fmla="*/ 533095 h 533095"/>
              <a:gd name="connsiteX3" fmla="*/ 0 w 7160803"/>
              <a:gd name="connsiteY3" fmla="*/ 533095 h 533095"/>
              <a:gd name="connsiteX4" fmla="*/ 0 w 7160803"/>
              <a:gd name="connsiteY4" fmla="*/ 0 h 53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803" h="533095">
                <a:moveTo>
                  <a:pt x="0" y="0"/>
                </a:moveTo>
                <a:lnTo>
                  <a:pt x="7160803" y="0"/>
                </a:lnTo>
                <a:lnTo>
                  <a:pt x="7160803" y="533095"/>
                </a:lnTo>
                <a:lnTo>
                  <a:pt x="0" y="533095"/>
                </a:lnTo>
                <a:lnTo>
                  <a:pt x="0" y="0"/>
                </a:lnTo>
                <a:close/>
              </a:path>
            </a:pathLst>
          </a:custGeom>
          <a:solidFill>
            <a:srgbClr val="7C134C"/>
          </a:solidFill>
          <a:ln>
            <a:solidFill>
              <a:schemeClr val="tx1"/>
            </a:solidFill>
          </a:ln>
        </p:spPr>
        <p:style>
          <a:lnRef idx="2">
            <a:schemeClr val="lt1">
              <a:hueOff val="0"/>
              <a:satOff val="0"/>
              <a:lumOff val="0"/>
              <a:alphaOff val="0"/>
            </a:schemeClr>
          </a:lnRef>
          <a:fillRef idx="1">
            <a:scrgbClr r="0" g="0" b="0"/>
          </a:fillRef>
          <a:effectRef idx="0">
            <a:schemeClr val="accent2">
              <a:hueOff val="-242561"/>
              <a:satOff val="-13988"/>
              <a:lumOff val="1438"/>
              <a:alphaOff val="0"/>
            </a:schemeClr>
          </a:effectRef>
          <a:fontRef idx="minor">
            <a:schemeClr val="lt1"/>
          </a:fontRef>
        </p:style>
        <p:txBody>
          <a:bodyPr spcFirstLastPara="0" vert="horz" wrap="square" lIns="423144" tIns="40640" rIns="40640" bIns="40640" numCol="1" spcCol="1270" anchor="ctr" anchorCtr="0">
            <a:noAutofit/>
          </a:bodyPr>
          <a:lstStyle/>
          <a:p>
            <a:pPr marL="0" marR="0" lvl="0" indent="0" algn="just" defTabSz="711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Cuando los resultados de las actas no coincidan</a:t>
            </a:r>
            <a:r>
              <a:rPr kumimoji="0" lang="es-MX"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Elipse 16">
            <a:extLst>
              <a:ext uri="{FF2B5EF4-FFF2-40B4-BE49-F238E27FC236}">
                <a16:creationId xmlns:a16="http://schemas.microsoft.com/office/drawing/2014/main" id="{F771424E-ACFE-3C9B-627D-3EA0CB1A7550}"/>
              </a:ext>
            </a:extLst>
          </p:cNvPr>
          <p:cNvSpPr/>
          <p:nvPr/>
        </p:nvSpPr>
        <p:spPr>
          <a:xfrm>
            <a:off x="782184" y="1905067"/>
            <a:ext cx="555130" cy="653495"/>
          </a:xfrm>
          <a:prstGeom prst="ellipse">
            <a:avLst/>
          </a:prstGeom>
          <a:solidFill>
            <a:srgbClr val="660033"/>
          </a:solidFill>
          <a:ln>
            <a:solidFill>
              <a:schemeClr val="tx1"/>
            </a:solidFill>
          </a:ln>
        </p:spPr>
        <p:style>
          <a:lnRef idx="2">
            <a:schemeClr val="accent2">
              <a:hueOff val="-242561"/>
              <a:satOff val="-13988"/>
              <a:lumOff val="143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8" name="Forma libre 51">
            <a:extLst>
              <a:ext uri="{FF2B5EF4-FFF2-40B4-BE49-F238E27FC236}">
                <a16:creationId xmlns:a16="http://schemas.microsoft.com/office/drawing/2014/main" id="{04217266-B60D-08E8-30F1-567DE630D1D3}"/>
              </a:ext>
            </a:extLst>
          </p:cNvPr>
          <p:cNvSpPr/>
          <p:nvPr/>
        </p:nvSpPr>
        <p:spPr>
          <a:xfrm>
            <a:off x="1255601" y="2657845"/>
            <a:ext cx="7410766" cy="639896"/>
          </a:xfrm>
          <a:custGeom>
            <a:avLst/>
            <a:gdLst>
              <a:gd name="connsiteX0" fmla="*/ 0 w 6896250"/>
              <a:gd name="connsiteY0" fmla="*/ 0 h 533095"/>
              <a:gd name="connsiteX1" fmla="*/ 6896250 w 6896250"/>
              <a:gd name="connsiteY1" fmla="*/ 0 h 533095"/>
              <a:gd name="connsiteX2" fmla="*/ 6896250 w 6896250"/>
              <a:gd name="connsiteY2" fmla="*/ 533095 h 533095"/>
              <a:gd name="connsiteX3" fmla="*/ 0 w 6896250"/>
              <a:gd name="connsiteY3" fmla="*/ 533095 h 533095"/>
              <a:gd name="connsiteX4" fmla="*/ 0 w 6896250"/>
              <a:gd name="connsiteY4" fmla="*/ 0 h 53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50" h="533095">
                <a:moveTo>
                  <a:pt x="0" y="0"/>
                </a:moveTo>
                <a:lnTo>
                  <a:pt x="6896250" y="0"/>
                </a:lnTo>
                <a:lnTo>
                  <a:pt x="6896250" y="533095"/>
                </a:lnTo>
                <a:lnTo>
                  <a:pt x="0" y="533095"/>
                </a:lnTo>
                <a:lnTo>
                  <a:pt x="0" y="0"/>
                </a:lnTo>
                <a:close/>
              </a:path>
            </a:pathLst>
          </a:custGeom>
          <a:solidFill>
            <a:schemeClr val="accent5">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2">
              <a:hueOff val="-485121"/>
              <a:satOff val="-27976"/>
              <a:lumOff val="2876"/>
              <a:alphaOff val="0"/>
            </a:schemeClr>
          </a:effectRef>
          <a:fontRef idx="minor">
            <a:schemeClr val="lt1"/>
          </a:fontRef>
        </p:style>
        <p:txBody>
          <a:bodyPr spcFirstLastPara="0" vert="horz" wrap="square" lIns="423144" tIns="40640" rIns="40640" bIns="40640" numCol="1" spcCol="1270" anchor="ctr" anchorCtr="0">
            <a:noAutofit/>
          </a:bodyPr>
          <a:lstStyle/>
          <a:p>
            <a:pPr marL="0" marR="0" lvl="0" indent="0" algn="just" defTabSz="711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 se detectaran alteraciones evidentes en las actas que generen duda fundada sobre el resultado de la elección en la casilla</a:t>
            </a:r>
            <a:r>
              <a:rPr kumimoji="0" lang="es-MX"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Elipse 18">
            <a:extLst>
              <a:ext uri="{FF2B5EF4-FFF2-40B4-BE49-F238E27FC236}">
                <a16:creationId xmlns:a16="http://schemas.microsoft.com/office/drawing/2014/main" id="{5EDEC2A3-540B-9956-5808-BD204A2171A0}"/>
              </a:ext>
            </a:extLst>
          </p:cNvPr>
          <p:cNvSpPr/>
          <p:nvPr/>
        </p:nvSpPr>
        <p:spPr>
          <a:xfrm>
            <a:off x="973993" y="2654320"/>
            <a:ext cx="594988" cy="654167"/>
          </a:xfrm>
          <a:prstGeom prst="ellipse">
            <a:avLst/>
          </a:prstGeom>
          <a:solidFill>
            <a:srgbClr val="660033"/>
          </a:solidFill>
          <a:ln>
            <a:solidFill>
              <a:schemeClr val="tx1"/>
            </a:solidFill>
          </a:ln>
        </p:spPr>
        <p:style>
          <a:lnRef idx="2">
            <a:schemeClr val="accent2">
              <a:hueOff val="-485121"/>
              <a:satOff val="-27976"/>
              <a:lumOff val="287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20" name="Forma libre 69">
            <a:extLst>
              <a:ext uri="{FF2B5EF4-FFF2-40B4-BE49-F238E27FC236}">
                <a16:creationId xmlns:a16="http://schemas.microsoft.com/office/drawing/2014/main" id="{8AF1694B-1F13-E7F4-3E24-394986F9FF4B}"/>
              </a:ext>
            </a:extLst>
          </p:cNvPr>
          <p:cNvSpPr/>
          <p:nvPr/>
        </p:nvSpPr>
        <p:spPr>
          <a:xfrm>
            <a:off x="1355011" y="3374927"/>
            <a:ext cx="7311356" cy="619297"/>
          </a:xfrm>
          <a:custGeom>
            <a:avLst/>
            <a:gdLst>
              <a:gd name="connsiteX0" fmla="*/ 0 w 6811781"/>
              <a:gd name="connsiteY0" fmla="*/ 0 h 533095"/>
              <a:gd name="connsiteX1" fmla="*/ 6811781 w 6811781"/>
              <a:gd name="connsiteY1" fmla="*/ 0 h 533095"/>
              <a:gd name="connsiteX2" fmla="*/ 6811781 w 6811781"/>
              <a:gd name="connsiteY2" fmla="*/ 533095 h 533095"/>
              <a:gd name="connsiteX3" fmla="*/ 0 w 6811781"/>
              <a:gd name="connsiteY3" fmla="*/ 533095 h 533095"/>
              <a:gd name="connsiteX4" fmla="*/ 0 w 6811781"/>
              <a:gd name="connsiteY4" fmla="*/ 0 h 53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781" h="533095">
                <a:moveTo>
                  <a:pt x="0" y="0"/>
                </a:moveTo>
                <a:lnTo>
                  <a:pt x="6811781" y="0"/>
                </a:lnTo>
                <a:lnTo>
                  <a:pt x="6811781" y="533095"/>
                </a:lnTo>
                <a:lnTo>
                  <a:pt x="0" y="533095"/>
                </a:lnTo>
                <a:lnTo>
                  <a:pt x="0" y="0"/>
                </a:lnTo>
                <a:close/>
              </a:path>
            </a:pathLst>
          </a:custGeom>
          <a:solidFill>
            <a:srgbClr val="7C134C"/>
          </a:solidFill>
          <a:ln>
            <a:solidFill>
              <a:schemeClr val="tx1"/>
            </a:solidFill>
          </a:ln>
        </p:spPr>
        <p:style>
          <a:lnRef idx="2">
            <a:schemeClr val="lt1">
              <a:hueOff val="0"/>
              <a:satOff val="0"/>
              <a:lumOff val="0"/>
              <a:alphaOff val="0"/>
            </a:schemeClr>
          </a:lnRef>
          <a:fillRef idx="1">
            <a:scrgbClr r="0" g="0" b="0"/>
          </a:fillRef>
          <a:effectRef idx="0">
            <a:schemeClr val="accent2">
              <a:hueOff val="-727682"/>
              <a:satOff val="-41964"/>
              <a:lumOff val="4314"/>
              <a:alphaOff val="0"/>
            </a:schemeClr>
          </a:effectRef>
          <a:fontRef idx="minor">
            <a:schemeClr val="lt1"/>
          </a:fontRef>
        </p:style>
        <p:txBody>
          <a:bodyPr spcFirstLastPara="0" vert="horz" wrap="square" lIns="423144" tIns="40640" rIns="40640" bIns="40640" numCol="1" spcCol="1270" anchor="ctr" anchorCtr="0">
            <a:noAutofit/>
          </a:bodyPr>
          <a:lstStyle/>
          <a:p>
            <a:pPr marL="0" marR="0" lvl="0" indent="0" algn="just" defTabSz="7112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 no existiere el acta de escrutinio y cómputo en el expediente de la casilla, ni obrare en poder de la Presidencia del CED.</a:t>
            </a:r>
            <a:endPar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Elipse 20">
            <a:extLst>
              <a:ext uri="{FF2B5EF4-FFF2-40B4-BE49-F238E27FC236}">
                <a16:creationId xmlns:a16="http://schemas.microsoft.com/office/drawing/2014/main" id="{F33D731E-E667-E3D0-6A21-4B92345ED907}"/>
              </a:ext>
            </a:extLst>
          </p:cNvPr>
          <p:cNvSpPr/>
          <p:nvPr/>
        </p:nvSpPr>
        <p:spPr>
          <a:xfrm>
            <a:off x="1100971" y="3358358"/>
            <a:ext cx="550366" cy="645744"/>
          </a:xfrm>
          <a:prstGeom prst="ellipse">
            <a:avLst/>
          </a:prstGeom>
          <a:solidFill>
            <a:srgbClr val="660033"/>
          </a:solidFill>
          <a:ln>
            <a:solidFill>
              <a:schemeClr val="tx1"/>
            </a:solidFill>
          </a:ln>
        </p:spPr>
        <p:style>
          <a:lnRef idx="2">
            <a:schemeClr val="accent2">
              <a:hueOff val="-727682"/>
              <a:satOff val="-41964"/>
              <a:lumOff val="4314"/>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2" name="Rectángulo 21">
            <a:extLst>
              <a:ext uri="{FF2B5EF4-FFF2-40B4-BE49-F238E27FC236}">
                <a16:creationId xmlns:a16="http://schemas.microsoft.com/office/drawing/2014/main" id="{4F114A33-8A61-AEE6-93C4-5C742F6437D7}"/>
              </a:ext>
            </a:extLst>
          </p:cNvPr>
          <p:cNvSpPr/>
          <p:nvPr/>
        </p:nvSpPr>
        <p:spPr>
          <a:xfrm>
            <a:off x="586713" y="910420"/>
            <a:ext cx="2296316" cy="276999"/>
          </a:xfrm>
          <a:prstGeom prst="rect">
            <a:avLst/>
          </a:prstGeom>
        </p:spPr>
        <p:txBody>
          <a:bodyPr wrap="square">
            <a:spAutoFit/>
          </a:bodyPr>
          <a:lstStyle/>
          <a:p>
            <a:r>
              <a:rPr lang="es-MX" sz="1200" kern="1200" dirty="0">
                <a:solidFill>
                  <a:prstClr val="black"/>
                </a:solidFill>
                <a:latin typeface="Arial" panose="020B0604020202020204" pitchFamily="34" charset="0"/>
                <a:cs typeface="Arial" panose="020B0604020202020204" pitchFamily="34" charset="0"/>
              </a:rPr>
              <a:t>artículos 261 de la LEPPET</a:t>
            </a:r>
            <a:endParaRPr lang="es-MX" sz="1200" dirty="0"/>
          </a:p>
        </p:txBody>
      </p:sp>
    </p:spTree>
    <p:extLst>
      <p:ext uri="{BB962C8B-B14F-4D97-AF65-F5344CB8AC3E}">
        <p14:creationId xmlns:p14="http://schemas.microsoft.com/office/powerpoint/2010/main" val="94001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AAD1CFD-C952-4692-6768-04248BE39CE7}"/>
              </a:ext>
            </a:extLst>
          </p:cNvPr>
          <p:cNvGrpSpPr/>
          <p:nvPr/>
        </p:nvGrpSpPr>
        <p:grpSpPr>
          <a:xfrm>
            <a:off x="0" y="0"/>
            <a:ext cx="9144001" cy="6858000"/>
            <a:chOff x="0" y="0"/>
            <a:chExt cx="9144001" cy="6858000"/>
          </a:xfrm>
        </p:grpSpPr>
        <p:pic>
          <p:nvPicPr>
            <p:cNvPr id="4" name="Imagen 3"/>
            <p:cNvPicPr/>
            <p:nvPr/>
          </p:nvPicPr>
          <p:blipFill rotWithShape="1">
            <a:blip r:embed="rId2"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10054"/>
            <a:stretch/>
          </p:blipFill>
          <p:spPr>
            <a:xfrm>
              <a:off x="0" y="6220076"/>
              <a:ext cx="9127221" cy="637924"/>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2197" y="5118571"/>
              <a:ext cx="811803" cy="1030990"/>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0" cy="276264"/>
            </a:xfrm>
            <a:prstGeom prst="rect">
              <a:avLst/>
            </a:prstGeom>
          </p:spPr>
        </p:pic>
      </p:grpSp>
      <p:sp>
        <p:nvSpPr>
          <p:cNvPr id="5" name="Redondear rectángulo de esquina diagonal 23">
            <a:extLst>
              <a:ext uri="{FF2B5EF4-FFF2-40B4-BE49-F238E27FC236}">
                <a16:creationId xmlns:a16="http://schemas.microsoft.com/office/drawing/2014/main" id="{1081D926-2F37-12D6-3449-2835D650511F}"/>
              </a:ext>
            </a:extLst>
          </p:cNvPr>
          <p:cNvSpPr/>
          <p:nvPr/>
        </p:nvSpPr>
        <p:spPr>
          <a:xfrm>
            <a:off x="108616" y="4800967"/>
            <a:ext cx="8107901" cy="1030990"/>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000" dirty="0">
                <a:solidFill>
                  <a:schemeClr val="bg1"/>
                </a:solidFill>
                <a:latin typeface="Arial" panose="020B0604020202020204" pitchFamily="34" charset="0"/>
              </a:rPr>
              <a:t>Marco legal y acciones de previsión y planeación</a:t>
            </a:r>
          </a:p>
        </p:txBody>
      </p:sp>
      <p:pic>
        <p:nvPicPr>
          <p:cNvPr id="9" name="Imagen 8">
            <a:extLst>
              <a:ext uri="{FF2B5EF4-FFF2-40B4-BE49-F238E27FC236}">
                <a16:creationId xmlns:a16="http://schemas.microsoft.com/office/drawing/2014/main" id="{C012C135-FBAD-5B71-5058-EE0F62B7D665}"/>
              </a:ext>
            </a:extLst>
          </p:cNvPr>
          <p:cNvPicPr>
            <a:picLocks noChangeAspect="1"/>
          </p:cNvPicPr>
          <p:nvPr/>
        </p:nvPicPr>
        <p:blipFill>
          <a:blip r:embed="rId6"/>
          <a:stretch>
            <a:fillRect/>
          </a:stretch>
        </p:blipFill>
        <p:spPr>
          <a:xfrm>
            <a:off x="3030084" y="442912"/>
            <a:ext cx="3067050" cy="2905125"/>
          </a:xfrm>
          <a:prstGeom prst="rect">
            <a:avLst/>
          </a:prstGeom>
        </p:spPr>
      </p:pic>
      <p:sp>
        <p:nvSpPr>
          <p:cNvPr id="10" name="Elipse 9">
            <a:extLst>
              <a:ext uri="{FF2B5EF4-FFF2-40B4-BE49-F238E27FC236}">
                <a16:creationId xmlns:a16="http://schemas.microsoft.com/office/drawing/2014/main" id="{168D86D0-ECB4-22BB-8835-15CF289BCC5A}"/>
              </a:ext>
            </a:extLst>
          </p:cNvPr>
          <p:cNvSpPr/>
          <p:nvPr/>
        </p:nvSpPr>
        <p:spPr>
          <a:xfrm>
            <a:off x="4120057" y="3617302"/>
            <a:ext cx="887104" cy="914400"/>
          </a:xfrm>
          <a:prstGeom prst="ellipse">
            <a:avLst/>
          </a:prstGeom>
          <a:solidFill>
            <a:srgbClr val="7C13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3000" b="1" dirty="0"/>
              <a:t>1</a:t>
            </a:r>
          </a:p>
        </p:txBody>
      </p:sp>
    </p:spTree>
    <p:extLst>
      <p:ext uri="{BB962C8B-B14F-4D97-AF65-F5344CB8AC3E}">
        <p14:creationId xmlns:p14="http://schemas.microsoft.com/office/powerpoint/2010/main" val="127641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8257540" y="5542279"/>
            <a:ext cx="810259" cy="1031239"/>
          </a:xfrm>
          <a:prstGeom prst="rect">
            <a:avLst/>
          </a:prstGeom>
        </p:spPr>
      </p:pic>
      <p:pic>
        <p:nvPicPr>
          <p:cNvPr id="4" name="object 4"/>
          <p:cNvPicPr/>
          <p:nvPr/>
        </p:nvPicPr>
        <p:blipFill>
          <a:blip r:embed="rId4" cstate="print"/>
          <a:stretch>
            <a:fillRect/>
          </a:stretch>
        </p:blipFill>
        <p:spPr>
          <a:xfrm>
            <a:off x="0" y="0"/>
            <a:ext cx="9144000" cy="269240"/>
          </a:xfrm>
          <a:prstGeom prst="rect">
            <a:avLst/>
          </a:prstGeom>
        </p:spPr>
      </p:pic>
      <p:pic>
        <p:nvPicPr>
          <p:cNvPr id="6" name="object 6"/>
          <p:cNvPicPr/>
          <p:nvPr/>
        </p:nvPicPr>
        <p:blipFill>
          <a:blip r:embed="rId5" cstate="print"/>
          <a:stretch>
            <a:fillRect/>
          </a:stretch>
        </p:blipFill>
        <p:spPr>
          <a:xfrm>
            <a:off x="0" y="6220459"/>
            <a:ext cx="9126220" cy="637538"/>
          </a:xfrm>
          <a:prstGeom prst="rect">
            <a:avLst/>
          </a:prstGeom>
        </p:spPr>
      </p:pic>
      <p:sp>
        <p:nvSpPr>
          <p:cNvPr id="5" name="Redondear rectángulo de esquina diagonal 12">
            <a:extLst>
              <a:ext uri="{FF2B5EF4-FFF2-40B4-BE49-F238E27FC236}">
                <a16:creationId xmlns:a16="http://schemas.microsoft.com/office/drawing/2014/main" id="{47A02B81-5F38-A557-D576-E0D32FDC0240}"/>
              </a:ext>
            </a:extLst>
          </p:cNvPr>
          <p:cNvSpPr/>
          <p:nvPr/>
        </p:nvSpPr>
        <p:spPr>
          <a:xfrm>
            <a:off x="782970" y="369538"/>
            <a:ext cx="8172630" cy="584775"/>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Actividad de retroalimentación</a:t>
            </a:r>
          </a:p>
        </p:txBody>
      </p:sp>
      <p:sp>
        <p:nvSpPr>
          <p:cNvPr id="7" name="Rectángulo: esquinas redondeadas 6">
            <a:extLst>
              <a:ext uri="{FF2B5EF4-FFF2-40B4-BE49-F238E27FC236}">
                <a16:creationId xmlns:a16="http://schemas.microsoft.com/office/drawing/2014/main" id="{B7AA4519-9CB8-E456-863C-DFCCA46878EF}"/>
              </a:ext>
            </a:extLst>
          </p:cNvPr>
          <p:cNvSpPr/>
          <p:nvPr/>
        </p:nvSpPr>
        <p:spPr>
          <a:xfrm>
            <a:off x="377371" y="2545442"/>
            <a:ext cx="4122059" cy="2229758"/>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3600" dirty="0"/>
              <a:t>CAUSALES DE RECUENTO</a:t>
            </a:r>
          </a:p>
        </p:txBody>
      </p:sp>
      <p:pic>
        <p:nvPicPr>
          <p:cNvPr id="8" name="Imagen 7" descr="Dibujo animado de un animal con la boca abierta&#10;&#10;Descripción generada automáticamente con confianza baja">
            <a:extLst>
              <a:ext uri="{FF2B5EF4-FFF2-40B4-BE49-F238E27FC236}">
                <a16:creationId xmlns:a16="http://schemas.microsoft.com/office/drawing/2014/main" id="{2604F201-46CD-3E49-9D47-CBC030112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5198" y="973837"/>
            <a:ext cx="5246239" cy="5246239"/>
          </a:xfrm>
          <a:prstGeom prst="rect">
            <a:avLst/>
          </a:prstGeom>
        </p:spPr>
      </p:pic>
    </p:spTree>
    <p:extLst>
      <p:ext uri="{BB962C8B-B14F-4D97-AF65-F5344CB8AC3E}">
        <p14:creationId xmlns:p14="http://schemas.microsoft.com/office/powerpoint/2010/main" val="31337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8552180" y="5461000"/>
            <a:ext cx="574040" cy="731520"/>
          </a:xfrm>
          <a:prstGeom prst="rect">
            <a:avLst/>
          </a:prstGeom>
        </p:spPr>
      </p:pic>
      <p:pic>
        <p:nvPicPr>
          <p:cNvPr id="4" name="object 4"/>
          <p:cNvPicPr/>
          <p:nvPr/>
        </p:nvPicPr>
        <p:blipFill>
          <a:blip r:embed="rId4" cstate="print"/>
          <a:stretch>
            <a:fillRect/>
          </a:stretch>
        </p:blipFill>
        <p:spPr>
          <a:xfrm>
            <a:off x="0" y="0"/>
            <a:ext cx="9144000" cy="276859"/>
          </a:xfrm>
          <a:prstGeom prst="rect">
            <a:avLst/>
          </a:prstGeom>
        </p:spPr>
      </p:pic>
      <p:pic>
        <p:nvPicPr>
          <p:cNvPr id="5" name="object 5"/>
          <p:cNvPicPr/>
          <p:nvPr/>
        </p:nvPicPr>
        <p:blipFill>
          <a:blip r:embed="rId5" cstate="print"/>
          <a:stretch>
            <a:fillRect/>
          </a:stretch>
        </p:blipFill>
        <p:spPr>
          <a:xfrm>
            <a:off x="0" y="6220459"/>
            <a:ext cx="9126220" cy="637538"/>
          </a:xfrm>
          <a:prstGeom prst="rect">
            <a:avLst/>
          </a:prstGeom>
        </p:spPr>
      </p:pic>
      <p:grpSp>
        <p:nvGrpSpPr>
          <p:cNvPr id="6" name="object 6"/>
          <p:cNvGrpSpPr/>
          <p:nvPr/>
        </p:nvGrpSpPr>
        <p:grpSpPr>
          <a:xfrm>
            <a:off x="1384300" y="241287"/>
            <a:ext cx="6654800" cy="876935"/>
            <a:chOff x="1384300" y="241287"/>
            <a:chExt cx="6654800" cy="876935"/>
          </a:xfrm>
        </p:grpSpPr>
        <p:sp>
          <p:nvSpPr>
            <p:cNvPr id="7" name="object 7"/>
            <p:cNvSpPr/>
            <p:nvPr/>
          </p:nvSpPr>
          <p:spPr>
            <a:xfrm>
              <a:off x="1384300" y="312420"/>
              <a:ext cx="6654800" cy="655320"/>
            </a:xfrm>
            <a:custGeom>
              <a:avLst/>
              <a:gdLst/>
              <a:ahLst/>
              <a:cxnLst/>
              <a:rect l="l" t="t" r="r" b="b"/>
              <a:pathLst>
                <a:path w="6654800" h="655319">
                  <a:moveTo>
                    <a:pt x="6654800" y="0"/>
                  </a:moveTo>
                  <a:lnTo>
                    <a:pt x="109219" y="0"/>
                  </a:lnTo>
                  <a:lnTo>
                    <a:pt x="66704" y="8582"/>
                  </a:lnTo>
                  <a:lnTo>
                    <a:pt x="31988" y="31988"/>
                  </a:lnTo>
                  <a:lnTo>
                    <a:pt x="8582" y="66704"/>
                  </a:lnTo>
                  <a:lnTo>
                    <a:pt x="0" y="109219"/>
                  </a:lnTo>
                  <a:lnTo>
                    <a:pt x="0" y="655319"/>
                  </a:lnTo>
                  <a:lnTo>
                    <a:pt x="6545580" y="655319"/>
                  </a:lnTo>
                  <a:lnTo>
                    <a:pt x="6588095" y="646737"/>
                  </a:lnTo>
                  <a:lnTo>
                    <a:pt x="6622811" y="623331"/>
                  </a:lnTo>
                  <a:lnTo>
                    <a:pt x="6646217" y="588615"/>
                  </a:lnTo>
                  <a:lnTo>
                    <a:pt x="6654800" y="546100"/>
                  </a:lnTo>
                  <a:lnTo>
                    <a:pt x="6654800" y="0"/>
                  </a:lnTo>
                  <a:close/>
                </a:path>
              </a:pathLst>
            </a:custGeom>
            <a:solidFill>
              <a:srgbClr val="7B124B"/>
            </a:solidFill>
          </p:spPr>
          <p:txBody>
            <a:bodyPr wrap="square" lIns="0" tIns="0" rIns="0" bIns="0" rtlCol="0"/>
            <a:lstStyle/>
            <a:p>
              <a:endParaRPr/>
            </a:p>
          </p:txBody>
        </p:sp>
        <p:pic>
          <p:nvPicPr>
            <p:cNvPr id="8" name="object 8"/>
            <p:cNvPicPr/>
            <p:nvPr/>
          </p:nvPicPr>
          <p:blipFill>
            <a:blip r:embed="rId6" cstate="print"/>
            <a:stretch>
              <a:fillRect/>
            </a:stretch>
          </p:blipFill>
          <p:spPr>
            <a:xfrm>
              <a:off x="1470660" y="241287"/>
              <a:ext cx="6561074" cy="571766"/>
            </a:xfrm>
            <a:prstGeom prst="rect">
              <a:avLst/>
            </a:prstGeom>
          </p:spPr>
        </p:pic>
        <p:pic>
          <p:nvPicPr>
            <p:cNvPr id="9" name="object 9"/>
            <p:cNvPicPr/>
            <p:nvPr/>
          </p:nvPicPr>
          <p:blipFill>
            <a:blip r:embed="rId7" cstate="print"/>
            <a:stretch>
              <a:fillRect/>
            </a:stretch>
          </p:blipFill>
          <p:spPr>
            <a:xfrm>
              <a:off x="4208779" y="546087"/>
              <a:ext cx="1016253" cy="571766"/>
            </a:xfrm>
            <a:prstGeom prst="rect">
              <a:avLst/>
            </a:prstGeom>
          </p:spPr>
        </p:pic>
      </p:grpSp>
      <p:sp>
        <p:nvSpPr>
          <p:cNvPr id="10" name="object 10"/>
          <p:cNvSpPr txBox="1">
            <a:spLocks noGrp="1"/>
          </p:cNvSpPr>
          <p:nvPr>
            <p:ph type="title"/>
          </p:nvPr>
        </p:nvSpPr>
        <p:spPr>
          <a:prstGeom prst="rect">
            <a:avLst/>
          </a:prstGeom>
        </p:spPr>
        <p:txBody>
          <a:bodyPr vert="horz" wrap="square" lIns="0" tIns="12700" rIns="0" bIns="0" rtlCol="0">
            <a:spAutoFit/>
          </a:bodyPr>
          <a:lstStyle/>
          <a:p>
            <a:pPr marL="276860" algn="ctr">
              <a:lnSpc>
                <a:spcPct val="100000"/>
              </a:lnSpc>
              <a:spcBef>
                <a:spcPts val="100"/>
              </a:spcBef>
            </a:pPr>
            <a:r>
              <a:rPr sz="2000" dirty="0"/>
              <a:t>Posibilidad</a:t>
            </a:r>
            <a:r>
              <a:rPr sz="2000" spc="-55" dirty="0"/>
              <a:t> </a:t>
            </a:r>
            <a:r>
              <a:rPr sz="2000" dirty="0"/>
              <a:t>del</a:t>
            </a:r>
            <a:r>
              <a:rPr sz="2000" spc="-25" dirty="0"/>
              <a:t> </a:t>
            </a:r>
            <a:r>
              <a:rPr sz="2000" dirty="0"/>
              <a:t>recuento</a:t>
            </a:r>
            <a:r>
              <a:rPr sz="2000" spc="-30" dirty="0"/>
              <a:t> </a:t>
            </a:r>
            <a:r>
              <a:rPr sz="2000" dirty="0"/>
              <a:t>parcial</a:t>
            </a:r>
            <a:r>
              <a:rPr sz="2000" spc="-65" dirty="0"/>
              <a:t> </a:t>
            </a:r>
            <a:r>
              <a:rPr sz="2000" dirty="0"/>
              <a:t>y</a:t>
            </a:r>
            <a:r>
              <a:rPr sz="2000" spc="-25" dirty="0"/>
              <a:t> </a:t>
            </a:r>
            <a:r>
              <a:rPr sz="2000" dirty="0"/>
              <a:t>recuento</a:t>
            </a:r>
            <a:r>
              <a:rPr sz="2000" spc="-35" dirty="0"/>
              <a:t> </a:t>
            </a:r>
            <a:r>
              <a:rPr sz="2000" dirty="0"/>
              <a:t>total</a:t>
            </a:r>
            <a:r>
              <a:rPr sz="2000" spc="-25" dirty="0"/>
              <a:t> de</a:t>
            </a:r>
            <a:endParaRPr sz="2000"/>
          </a:p>
          <a:p>
            <a:pPr marL="283845" algn="ctr">
              <a:lnSpc>
                <a:spcPct val="100000"/>
              </a:lnSpc>
              <a:spcBef>
                <a:spcPts val="5"/>
              </a:spcBef>
            </a:pPr>
            <a:r>
              <a:rPr sz="2000" spc="-10" dirty="0"/>
              <a:t>votos</a:t>
            </a:r>
            <a:endParaRPr sz="2000"/>
          </a:p>
        </p:txBody>
      </p:sp>
      <p:grpSp>
        <p:nvGrpSpPr>
          <p:cNvPr id="11" name="object 11"/>
          <p:cNvGrpSpPr/>
          <p:nvPr/>
        </p:nvGrpSpPr>
        <p:grpSpPr>
          <a:xfrm>
            <a:off x="934719" y="1656079"/>
            <a:ext cx="7239000" cy="1531620"/>
            <a:chOff x="934719" y="1656079"/>
            <a:chExt cx="7239000" cy="1531620"/>
          </a:xfrm>
        </p:grpSpPr>
        <p:sp>
          <p:nvSpPr>
            <p:cNvPr id="12" name="object 12"/>
            <p:cNvSpPr/>
            <p:nvPr/>
          </p:nvSpPr>
          <p:spPr>
            <a:xfrm>
              <a:off x="941069" y="1662429"/>
              <a:ext cx="7226300" cy="1518920"/>
            </a:xfrm>
            <a:custGeom>
              <a:avLst/>
              <a:gdLst/>
              <a:ahLst/>
              <a:cxnLst/>
              <a:rect l="l" t="t" r="r" b="b"/>
              <a:pathLst>
                <a:path w="7226300" h="1518920">
                  <a:moveTo>
                    <a:pt x="6973188" y="0"/>
                  </a:moveTo>
                  <a:lnTo>
                    <a:pt x="253161" y="0"/>
                  </a:lnTo>
                  <a:lnTo>
                    <a:pt x="207656" y="4076"/>
                  </a:lnTo>
                  <a:lnTo>
                    <a:pt x="164826" y="15830"/>
                  </a:lnTo>
                  <a:lnTo>
                    <a:pt x="125387" y="34548"/>
                  </a:lnTo>
                  <a:lnTo>
                    <a:pt x="90054" y="59516"/>
                  </a:lnTo>
                  <a:lnTo>
                    <a:pt x="59541" y="90019"/>
                  </a:lnTo>
                  <a:lnTo>
                    <a:pt x="34564" y="125344"/>
                  </a:lnTo>
                  <a:lnTo>
                    <a:pt x="15838" y="164777"/>
                  </a:lnTo>
                  <a:lnTo>
                    <a:pt x="4078" y="207604"/>
                  </a:lnTo>
                  <a:lnTo>
                    <a:pt x="0" y="253111"/>
                  </a:lnTo>
                  <a:lnTo>
                    <a:pt x="0" y="1265809"/>
                  </a:lnTo>
                  <a:lnTo>
                    <a:pt x="4078" y="1311315"/>
                  </a:lnTo>
                  <a:lnTo>
                    <a:pt x="15838" y="1354142"/>
                  </a:lnTo>
                  <a:lnTo>
                    <a:pt x="34564" y="1393575"/>
                  </a:lnTo>
                  <a:lnTo>
                    <a:pt x="59541" y="1428900"/>
                  </a:lnTo>
                  <a:lnTo>
                    <a:pt x="90054" y="1459403"/>
                  </a:lnTo>
                  <a:lnTo>
                    <a:pt x="125387" y="1484371"/>
                  </a:lnTo>
                  <a:lnTo>
                    <a:pt x="164826" y="1503089"/>
                  </a:lnTo>
                  <a:lnTo>
                    <a:pt x="207656" y="1514843"/>
                  </a:lnTo>
                  <a:lnTo>
                    <a:pt x="253161" y="1518920"/>
                  </a:lnTo>
                  <a:lnTo>
                    <a:pt x="6973188" y="1518920"/>
                  </a:lnTo>
                  <a:lnTo>
                    <a:pt x="7018695" y="1514843"/>
                  </a:lnTo>
                  <a:lnTo>
                    <a:pt x="7061522" y="1503089"/>
                  </a:lnTo>
                  <a:lnTo>
                    <a:pt x="7100955" y="1484371"/>
                  </a:lnTo>
                  <a:lnTo>
                    <a:pt x="7136280" y="1459403"/>
                  </a:lnTo>
                  <a:lnTo>
                    <a:pt x="7166783" y="1428900"/>
                  </a:lnTo>
                  <a:lnTo>
                    <a:pt x="7191751" y="1393575"/>
                  </a:lnTo>
                  <a:lnTo>
                    <a:pt x="7210469" y="1354142"/>
                  </a:lnTo>
                  <a:lnTo>
                    <a:pt x="7222223" y="1311315"/>
                  </a:lnTo>
                  <a:lnTo>
                    <a:pt x="7226300" y="1265809"/>
                  </a:lnTo>
                  <a:lnTo>
                    <a:pt x="7226300" y="253111"/>
                  </a:lnTo>
                  <a:lnTo>
                    <a:pt x="7222223" y="207604"/>
                  </a:lnTo>
                  <a:lnTo>
                    <a:pt x="7210469" y="164777"/>
                  </a:lnTo>
                  <a:lnTo>
                    <a:pt x="7191751" y="125344"/>
                  </a:lnTo>
                  <a:lnTo>
                    <a:pt x="7166783" y="90019"/>
                  </a:lnTo>
                  <a:lnTo>
                    <a:pt x="7136280" y="59516"/>
                  </a:lnTo>
                  <a:lnTo>
                    <a:pt x="7100955" y="34548"/>
                  </a:lnTo>
                  <a:lnTo>
                    <a:pt x="7061522" y="15830"/>
                  </a:lnTo>
                  <a:lnTo>
                    <a:pt x="7018695" y="4076"/>
                  </a:lnTo>
                  <a:lnTo>
                    <a:pt x="6973188" y="0"/>
                  </a:lnTo>
                  <a:close/>
                </a:path>
              </a:pathLst>
            </a:custGeom>
            <a:solidFill>
              <a:srgbClr val="993366"/>
            </a:solidFill>
          </p:spPr>
          <p:txBody>
            <a:bodyPr wrap="square" lIns="0" tIns="0" rIns="0" bIns="0" rtlCol="0"/>
            <a:lstStyle/>
            <a:p>
              <a:endParaRPr/>
            </a:p>
          </p:txBody>
        </p:sp>
        <p:sp>
          <p:nvSpPr>
            <p:cNvPr id="13" name="object 13"/>
            <p:cNvSpPr/>
            <p:nvPr/>
          </p:nvSpPr>
          <p:spPr>
            <a:xfrm>
              <a:off x="941069" y="1662429"/>
              <a:ext cx="7226300" cy="1518920"/>
            </a:xfrm>
            <a:custGeom>
              <a:avLst/>
              <a:gdLst/>
              <a:ahLst/>
              <a:cxnLst/>
              <a:rect l="l" t="t" r="r" b="b"/>
              <a:pathLst>
                <a:path w="7226300" h="1518920">
                  <a:moveTo>
                    <a:pt x="0" y="253111"/>
                  </a:moveTo>
                  <a:lnTo>
                    <a:pt x="4078" y="207604"/>
                  </a:lnTo>
                  <a:lnTo>
                    <a:pt x="15838" y="164777"/>
                  </a:lnTo>
                  <a:lnTo>
                    <a:pt x="34564" y="125344"/>
                  </a:lnTo>
                  <a:lnTo>
                    <a:pt x="59541" y="90019"/>
                  </a:lnTo>
                  <a:lnTo>
                    <a:pt x="90054" y="59516"/>
                  </a:lnTo>
                  <a:lnTo>
                    <a:pt x="125387" y="34548"/>
                  </a:lnTo>
                  <a:lnTo>
                    <a:pt x="164826" y="15830"/>
                  </a:lnTo>
                  <a:lnTo>
                    <a:pt x="207656" y="4076"/>
                  </a:lnTo>
                  <a:lnTo>
                    <a:pt x="253161" y="0"/>
                  </a:lnTo>
                  <a:lnTo>
                    <a:pt x="6973188" y="0"/>
                  </a:lnTo>
                  <a:lnTo>
                    <a:pt x="7018695" y="4076"/>
                  </a:lnTo>
                  <a:lnTo>
                    <a:pt x="7061522" y="15830"/>
                  </a:lnTo>
                  <a:lnTo>
                    <a:pt x="7100955" y="34548"/>
                  </a:lnTo>
                  <a:lnTo>
                    <a:pt x="7136280" y="59516"/>
                  </a:lnTo>
                  <a:lnTo>
                    <a:pt x="7166783" y="90019"/>
                  </a:lnTo>
                  <a:lnTo>
                    <a:pt x="7191751" y="125344"/>
                  </a:lnTo>
                  <a:lnTo>
                    <a:pt x="7210469" y="164777"/>
                  </a:lnTo>
                  <a:lnTo>
                    <a:pt x="7222223" y="207604"/>
                  </a:lnTo>
                  <a:lnTo>
                    <a:pt x="7226300" y="253111"/>
                  </a:lnTo>
                  <a:lnTo>
                    <a:pt x="7226300" y="1265809"/>
                  </a:lnTo>
                  <a:lnTo>
                    <a:pt x="7222223" y="1311315"/>
                  </a:lnTo>
                  <a:lnTo>
                    <a:pt x="7210469" y="1354142"/>
                  </a:lnTo>
                  <a:lnTo>
                    <a:pt x="7191751" y="1393575"/>
                  </a:lnTo>
                  <a:lnTo>
                    <a:pt x="7166783" y="1428900"/>
                  </a:lnTo>
                  <a:lnTo>
                    <a:pt x="7136280" y="1459403"/>
                  </a:lnTo>
                  <a:lnTo>
                    <a:pt x="7100955" y="1484371"/>
                  </a:lnTo>
                  <a:lnTo>
                    <a:pt x="7061522" y="1503089"/>
                  </a:lnTo>
                  <a:lnTo>
                    <a:pt x="7018695" y="1514843"/>
                  </a:lnTo>
                  <a:lnTo>
                    <a:pt x="6973188" y="1518920"/>
                  </a:lnTo>
                  <a:lnTo>
                    <a:pt x="253161" y="1518920"/>
                  </a:lnTo>
                  <a:lnTo>
                    <a:pt x="207656" y="1514843"/>
                  </a:lnTo>
                  <a:lnTo>
                    <a:pt x="164826" y="1503089"/>
                  </a:lnTo>
                  <a:lnTo>
                    <a:pt x="125387" y="1484371"/>
                  </a:lnTo>
                  <a:lnTo>
                    <a:pt x="90054" y="1459403"/>
                  </a:lnTo>
                  <a:lnTo>
                    <a:pt x="59541" y="1428900"/>
                  </a:lnTo>
                  <a:lnTo>
                    <a:pt x="34564" y="1393575"/>
                  </a:lnTo>
                  <a:lnTo>
                    <a:pt x="15838" y="1354142"/>
                  </a:lnTo>
                  <a:lnTo>
                    <a:pt x="4078" y="1311315"/>
                  </a:lnTo>
                  <a:lnTo>
                    <a:pt x="0" y="1265809"/>
                  </a:lnTo>
                  <a:lnTo>
                    <a:pt x="0" y="253111"/>
                  </a:lnTo>
                  <a:close/>
                </a:path>
              </a:pathLst>
            </a:custGeom>
            <a:ln w="12700">
              <a:solidFill>
                <a:srgbClr val="FFFFFF"/>
              </a:solidFill>
            </a:ln>
          </p:spPr>
          <p:txBody>
            <a:bodyPr wrap="square" lIns="0" tIns="0" rIns="0" bIns="0" rtlCol="0"/>
            <a:lstStyle/>
            <a:p>
              <a:endParaRPr/>
            </a:p>
          </p:txBody>
        </p:sp>
      </p:grpSp>
      <p:sp>
        <p:nvSpPr>
          <p:cNvPr id="14" name="object 14"/>
          <p:cNvSpPr txBox="1"/>
          <p:nvPr/>
        </p:nvSpPr>
        <p:spPr>
          <a:xfrm>
            <a:off x="1966976" y="1757997"/>
            <a:ext cx="6098540" cy="1289050"/>
          </a:xfrm>
          <a:prstGeom prst="rect">
            <a:avLst/>
          </a:prstGeom>
        </p:spPr>
        <p:txBody>
          <a:bodyPr vert="horz" wrap="square" lIns="0" tIns="40005" rIns="0" bIns="0" rtlCol="0">
            <a:spAutoFit/>
          </a:bodyPr>
          <a:lstStyle/>
          <a:p>
            <a:pPr marL="12700" marR="5080" algn="just">
              <a:lnSpc>
                <a:spcPct val="90100"/>
              </a:lnSpc>
              <a:spcBef>
                <a:spcPts val="315"/>
              </a:spcBef>
            </a:pPr>
            <a:r>
              <a:rPr sz="1800" b="1" dirty="0">
                <a:solidFill>
                  <a:srgbClr val="FFFFFF"/>
                </a:solidFill>
                <a:latin typeface="Arial"/>
                <a:cs typeface="Arial"/>
              </a:rPr>
              <a:t>Recuento</a:t>
            </a:r>
            <a:r>
              <a:rPr sz="1800" b="1" spc="125" dirty="0">
                <a:solidFill>
                  <a:srgbClr val="FFFFFF"/>
                </a:solidFill>
                <a:latin typeface="Arial"/>
                <a:cs typeface="Arial"/>
              </a:rPr>
              <a:t>  </a:t>
            </a:r>
            <a:r>
              <a:rPr sz="1800" b="1" dirty="0">
                <a:solidFill>
                  <a:srgbClr val="FFFFFF"/>
                </a:solidFill>
                <a:latin typeface="Arial"/>
                <a:cs typeface="Arial"/>
              </a:rPr>
              <a:t>Parcial:</a:t>
            </a:r>
            <a:r>
              <a:rPr sz="1800" b="1" spc="125" dirty="0">
                <a:solidFill>
                  <a:srgbClr val="FFFFFF"/>
                </a:solidFill>
                <a:latin typeface="Arial"/>
                <a:cs typeface="Arial"/>
              </a:rPr>
              <a:t>  </a:t>
            </a:r>
            <a:r>
              <a:rPr sz="1800" dirty="0">
                <a:solidFill>
                  <a:srgbClr val="FFFFFF"/>
                </a:solidFill>
                <a:latin typeface="Arial"/>
                <a:cs typeface="Arial"/>
              </a:rPr>
              <a:t>consiste</a:t>
            </a:r>
            <a:r>
              <a:rPr sz="1800" spc="130" dirty="0">
                <a:solidFill>
                  <a:srgbClr val="FFFFFF"/>
                </a:solidFill>
                <a:latin typeface="Arial"/>
                <a:cs typeface="Arial"/>
              </a:rPr>
              <a:t>  </a:t>
            </a:r>
            <a:r>
              <a:rPr sz="1800" dirty="0">
                <a:solidFill>
                  <a:srgbClr val="FFFFFF"/>
                </a:solidFill>
                <a:latin typeface="Arial"/>
                <a:cs typeface="Arial"/>
              </a:rPr>
              <a:t>en</a:t>
            </a:r>
            <a:r>
              <a:rPr sz="1800" spc="125" dirty="0">
                <a:solidFill>
                  <a:srgbClr val="FFFFFF"/>
                </a:solidFill>
                <a:latin typeface="Arial"/>
                <a:cs typeface="Arial"/>
              </a:rPr>
              <a:t>  </a:t>
            </a:r>
            <a:r>
              <a:rPr sz="1800" dirty="0">
                <a:solidFill>
                  <a:srgbClr val="FFFFFF"/>
                </a:solidFill>
                <a:latin typeface="Arial"/>
                <a:cs typeface="Arial"/>
              </a:rPr>
              <a:t>un</a:t>
            </a:r>
            <a:r>
              <a:rPr sz="1800" spc="130" dirty="0">
                <a:solidFill>
                  <a:srgbClr val="FFFFFF"/>
                </a:solidFill>
                <a:latin typeface="Arial"/>
                <a:cs typeface="Arial"/>
              </a:rPr>
              <a:t>  </a:t>
            </a:r>
            <a:r>
              <a:rPr sz="1800" dirty="0">
                <a:solidFill>
                  <a:srgbClr val="FFFFFF"/>
                </a:solidFill>
                <a:latin typeface="Arial"/>
                <a:cs typeface="Arial"/>
              </a:rPr>
              <a:t>nuevo</a:t>
            </a:r>
            <a:r>
              <a:rPr sz="1800" spc="125" dirty="0">
                <a:solidFill>
                  <a:srgbClr val="FFFFFF"/>
                </a:solidFill>
                <a:latin typeface="Arial"/>
                <a:cs typeface="Arial"/>
              </a:rPr>
              <a:t>  </a:t>
            </a:r>
            <a:r>
              <a:rPr sz="1800" dirty="0">
                <a:solidFill>
                  <a:srgbClr val="FFFFFF"/>
                </a:solidFill>
                <a:latin typeface="Arial"/>
                <a:cs typeface="Arial"/>
              </a:rPr>
              <a:t>escrutinio</a:t>
            </a:r>
            <a:r>
              <a:rPr sz="1800" spc="150" dirty="0">
                <a:solidFill>
                  <a:srgbClr val="FFFFFF"/>
                </a:solidFill>
                <a:latin typeface="Arial"/>
                <a:cs typeface="Arial"/>
              </a:rPr>
              <a:t>  </a:t>
            </a:r>
            <a:r>
              <a:rPr sz="1800" spc="-50" dirty="0">
                <a:solidFill>
                  <a:srgbClr val="FFFFFF"/>
                </a:solidFill>
                <a:latin typeface="Arial"/>
                <a:cs typeface="Arial"/>
              </a:rPr>
              <a:t>y </a:t>
            </a:r>
            <a:r>
              <a:rPr sz="1800" dirty="0">
                <a:solidFill>
                  <a:srgbClr val="FFFFFF"/>
                </a:solidFill>
                <a:latin typeface="Arial"/>
                <a:cs typeface="Arial"/>
              </a:rPr>
              <a:t>cómputo</a:t>
            </a:r>
            <a:r>
              <a:rPr sz="1800" spc="80" dirty="0">
                <a:solidFill>
                  <a:srgbClr val="FFFFFF"/>
                </a:solidFill>
                <a:latin typeface="Arial"/>
                <a:cs typeface="Arial"/>
              </a:rPr>
              <a:t> </a:t>
            </a:r>
            <a:r>
              <a:rPr sz="1800" dirty="0">
                <a:solidFill>
                  <a:srgbClr val="FFFFFF"/>
                </a:solidFill>
                <a:latin typeface="Arial"/>
                <a:cs typeface="Arial"/>
              </a:rPr>
              <a:t>de</a:t>
            </a:r>
            <a:r>
              <a:rPr sz="1800" spc="85" dirty="0">
                <a:solidFill>
                  <a:srgbClr val="FFFFFF"/>
                </a:solidFill>
                <a:latin typeface="Arial"/>
                <a:cs typeface="Arial"/>
              </a:rPr>
              <a:t> </a:t>
            </a:r>
            <a:r>
              <a:rPr sz="1800" dirty="0">
                <a:solidFill>
                  <a:srgbClr val="FFFFFF"/>
                </a:solidFill>
                <a:latin typeface="Arial"/>
                <a:cs typeface="Arial"/>
              </a:rPr>
              <a:t>los</a:t>
            </a:r>
            <a:r>
              <a:rPr sz="1800" spc="95" dirty="0">
                <a:solidFill>
                  <a:srgbClr val="FFFFFF"/>
                </a:solidFill>
                <a:latin typeface="Arial"/>
                <a:cs typeface="Arial"/>
              </a:rPr>
              <a:t> </a:t>
            </a:r>
            <a:r>
              <a:rPr sz="1800" dirty="0">
                <a:solidFill>
                  <a:srgbClr val="FFFFFF"/>
                </a:solidFill>
                <a:latin typeface="Arial"/>
                <a:cs typeface="Arial"/>
              </a:rPr>
              <a:t>votos</a:t>
            </a:r>
            <a:r>
              <a:rPr sz="1800" spc="85" dirty="0">
                <a:solidFill>
                  <a:srgbClr val="FFFFFF"/>
                </a:solidFill>
                <a:latin typeface="Arial"/>
                <a:cs typeface="Arial"/>
              </a:rPr>
              <a:t> </a:t>
            </a:r>
            <a:r>
              <a:rPr sz="1800" dirty="0">
                <a:solidFill>
                  <a:srgbClr val="FFFFFF"/>
                </a:solidFill>
                <a:latin typeface="Arial"/>
                <a:cs typeface="Arial"/>
              </a:rPr>
              <a:t>cuando</a:t>
            </a:r>
            <a:r>
              <a:rPr sz="1800" spc="90" dirty="0">
                <a:solidFill>
                  <a:srgbClr val="FFFFFF"/>
                </a:solidFill>
                <a:latin typeface="Arial"/>
                <a:cs typeface="Arial"/>
              </a:rPr>
              <a:t> </a:t>
            </a:r>
            <a:r>
              <a:rPr sz="1800" dirty="0">
                <a:solidFill>
                  <a:srgbClr val="FFFFFF"/>
                </a:solidFill>
                <a:latin typeface="Arial"/>
                <a:cs typeface="Arial"/>
              </a:rPr>
              <a:t>no</a:t>
            </a:r>
            <a:r>
              <a:rPr sz="1800" spc="85" dirty="0">
                <a:solidFill>
                  <a:srgbClr val="FFFFFF"/>
                </a:solidFill>
                <a:latin typeface="Arial"/>
                <a:cs typeface="Arial"/>
              </a:rPr>
              <a:t> </a:t>
            </a:r>
            <a:r>
              <a:rPr sz="1800" dirty="0">
                <a:solidFill>
                  <a:srgbClr val="FFFFFF"/>
                </a:solidFill>
                <a:latin typeface="Arial"/>
                <a:cs typeface="Arial"/>
              </a:rPr>
              <a:t>se</a:t>
            </a:r>
            <a:r>
              <a:rPr sz="1800" spc="95" dirty="0">
                <a:solidFill>
                  <a:srgbClr val="FFFFFF"/>
                </a:solidFill>
                <a:latin typeface="Arial"/>
                <a:cs typeface="Arial"/>
              </a:rPr>
              <a:t> </a:t>
            </a:r>
            <a:r>
              <a:rPr sz="1800" dirty="0">
                <a:solidFill>
                  <a:srgbClr val="FFFFFF"/>
                </a:solidFill>
                <a:latin typeface="Arial"/>
                <a:cs typeface="Arial"/>
              </a:rPr>
              <a:t>trata</a:t>
            </a:r>
            <a:r>
              <a:rPr sz="1800" spc="85" dirty="0">
                <a:solidFill>
                  <a:srgbClr val="FFFFFF"/>
                </a:solidFill>
                <a:latin typeface="Arial"/>
                <a:cs typeface="Arial"/>
              </a:rPr>
              <a:t> </a:t>
            </a:r>
            <a:r>
              <a:rPr sz="1800" dirty="0">
                <a:solidFill>
                  <a:srgbClr val="FFFFFF"/>
                </a:solidFill>
                <a:latin typeface="Arial"/>
                <a:cs typeface="Arial"/>
              </a:rPr>
              <a:t>de</a:t>
            </a:r>
            <a:r>
              <a:rPr sz="1800" spc="110" dirty="0">
                <a:solidFill>
                  <a:srgbClr val="FFFFFF"/>
                </a:solidFill>
                <a:latin typeface="Arial"/>
                <a:cs typeface="Arial"/>
              </a:rPr>
              <a:t> </a:t>
            </a:r>
            <a:r>
              <a:rPr sz="1800" dirty="0">
                <a:solidFill>
                  <a:srgbClr val="FFFFFF"/>
                </a:solidFill>
                <a:latin typeface="Arial"/>
                <a:cs typeface="Arial"/>
              </a:rPr>
              <a:t>la</a:t>
            </a:r>
            <a:r>
              <a:rPr sz="1800" spc="90" dirty="0">
                <a:solidFill>
                  <a:srgbClr val="FFFFFF"/>
                </a:solidFill>
                <a:latin typeface="Arial"/>
                <a:cs typeface="Arial"/>
              </a:rPr>
              <a:t> </a:t>
            </a:r>
            <a:r>
              <a:rPr sz="1800" dirty="0">
                <a:solidFill>
                  <a:srgbClr val="FFFFFF"/>
                </a:solidFill>
                <a:latin typeface="Arial"/>
                <a:cs typeface="Arial"/>
              </a:rPr>
              <a:t>totalidad</a:t>
            </a:r>
            <a:r>
              <a:rPr sz="1800" spc="95" dirty="0">
                <a:solidFill>
                  <a:srgbClr val="FFFFFF"/>
                </a:solidFill>
                <a:latin typeface="Arial"/>
                <a:cs typeface="Arial"/>
              </a:rPr>
              <a:t> </a:t>
            </a:r>
            <a:r>
              <a:rPr sz="1800" spc="-25" dirty="0">
                <a:solidFill>
                  <a:srgbClr val="FFFFFF"/>
                </a:solidFill>
                <a:latin typeface="Arial"/>
                <a:cs typeface="Arial"/>
              </a:rPr>
              <a:t>de </a:t>
            </a:r>
            <a:r>
              <a:rPr sz="1800" dirty="0">
                <a:solidFill>
                  <a:srgbClr val="FFFFFF"/>
                </a:solidFill>
                <a:latin typeface="Arial"/>
                <a:cs typeface="Arial"/>
              </a:rPr>
              <a:t>las</a:t>
            </a:r>
            <a:r>
              <a:rPr sz="1800" spc="-15" dirty="0">
                <a:solidFill>
                  <a:srgbClr val="FFFFFF"/>
                </a:solidFill>
                <a:latin typeface="Arial"/>
                <a:cs typeface="Arial"/>
              </a:rPr>
              <a:t> </a:t>
            </a:r>
            <a:r>
              <a:rPr sz="1800" dirty="0">
                <a:solidFill>
                  <a:srgbClr val="FFFFFF"/>
                </a:solidFill>
                <a:latin typeface="Arial"/>
                <a:cs typeface="Arial"/>
              </a:rPr>
              <a:t>casillas</a:t>
            </a:r>
            <a:r>
              <a:rPr sz="1800" spc="-20" dirty="0">
                <a:solidFill>
                  <a:srgbClr val="FFFFFF"/>
                </a:solidFill>
                <a:latin typeface="Arial"/>
                <a:cs typeface="Arial"/>
              </a:rPr>
              <a:t> </a:t>
            </a:r>
            <a:r>
              <a:rPr sz="1800" dirty="0">
                <a:solidFill>
                  <a:srgbClr val="FFFFFF"/>
                </a:solidFill>
                <a:latin typeface="Arial"/>
                <a:cs typeface="Arial"/>
              </a:rPr>
              <a:t>de</a:t>
            </a:r>
            <a:r>
              <a:rPr sz="1800" spc="-15" dirty="0">
                <a:solidFill>
                  <a:srgbClr val="FFFFFF"/>
                </a:solidFill>
                <a:latin typeface="Arial"/>
                <a:cs typeface="Arial"/>
              </a:rPr>
              <a:t> </a:t>
            </a:r>
            <a:r>
              <a:rPr sz="1800" dirty="0">
                <a:solidFill>
                  <a:srgbClr val="FFFFFF"/>
                </a:solidFill>
                <a:latin typeface="Arial"/>
                <a:cs typeface="Arial"/>
              </a:rPr>
              <a:t>una demarcación</a:t>
            </a:r>
            <a:r>
              <a:rPr sz="1800" spc="-10" dirty="0">
                <a:solidFill>
                  <a:srgbClr val="FFFFFF"/>
                </a:solidFill>
                <a:latin typeface="Arial"/>
                <a:cs typeface="Arial"/>
              </a:rPr>
              <a:t> </a:t>
            </a:r>
            <a:r>
              <a:rPr sz="1800" dirty="0">
                <a:solidFill>
                  <a:srgbClr val="FFFFFF"/>
                </a:solidFill>
                <a:latin typeface="Arial"/>
                <a:cs typeface="Arial"/>
              </a:rPr>
              <a:t>territorial</a:t>
            </a:r>
            <a:r>
              <a:rPr sz="1800" spc="-15" dirty="0">
                <a:solidFill>
                  <a:srgbClr val="FFFFFF"/>
                </a:solidFill>
                <a:latin typeface="Arial"/>
                <a:cs typeface="Arial"/>
              </a:rPr>
              <a:t> </a:t>
            </a:r>
            <a:r>
              <a:rPr sz="1800" dirty="0">
                <a:solidFill>
                  <a:srgbClr val="FFFFFF"/>
                </a:solidFill>
                <a:latin typeface="Arial"/>
                <a:cs typeface="Arial"/>
              </a:rPr>
              <a:t>electoral,</a:t>
            </a:r>
            <a:r>
              <a:rPr sz="1800" spc="5" dirty="0">
                <a:solidFill>
                  <a:srgbClr val="FFFFFF"/>
                </a:solidFill>
                <a:latin typeface="Arial"/>
                <a:cs typeface="Arial"/>
              </a:rPr>
              <a:t> </a:t>
            </a:r>
            <a:r>
              <a:rPr sz="1800" dirty="0">
                <a:solidFill>
                  <a:srgbClr val="FFFFFF"/>
                </a:solidFill>
                <a:latin typeface="Arial"/>
                <a:cs typeface="Arial"/>
              </a:rPr>
              <a:t>y</a:t>
            </a:r>
            <a:r>
              <a:rPr sz="1800" spc="-35" dirty="0">
                <a:solidFill>
                  <a:srgbClr val="FFFFFF"/>
                </a:solidFill>
                <a:latin typeface="Arial"/>
                <a:cs typeface="Arial"/>
              </a:rPr>
              <a:t> </a:t>
            </a:r>
            <a:r>
              <a:rPr sz="1800" spc="-10" dirty="0">
                <a:solidFill>
                  <a:srgbClr val="FFFFFF"/>
                </a:solidFill>
                <a:latin typeface="Arial"/>
                <a:cs typeface="Arial"/>
              </a:rPr>
              <a:t>puede </a:t>
            </a:r>
            <a:r>
              <a:rPr sz="1800" dirty="0">
                <a:solidFill>
                  <a:srgbClr val="FFFFFF"/>
                </a:solidFill>
                <a:latin typeface="Arial"/>
                <a:cs typeface="Arial"/>
              </a:rPr>
              <a:t>ser</a:t>
            </a:r>
            <a:r>
              <a:rPr sz="1800" spc="65" dirty="0">
                <a:solidFill>
                  <a:srgbClr val="FFFFFF"/>
                </a:solidFill>
                <a:latin typeface="Arial"/>
                <a:cs typeface="Arial"/>
              </a:rPr>
              <a:t> </a:t>
            </a:r>
            <a:r>
              <a:rPr sz="1800" dirty="0">
                <a:solidFill>
                  <a:srgbClr val="FFFFFF"/>
                </a:solidFill>
                <a:latin typeface="Arial"/>
                <a:cs typeface="Arial"/>
              </a:rPr>
              <a:t>realizado</a:t>
            </a:r>
            <a:r>
              <a:rPr sz="1800" spc="60" dirty="0">
                <a:solidFill>
                  <a:srgbClr val="FFFFFF"/>
                </a:solidFill>
                <a:latin typeface="Arial"/>
                <a:cs typeface="Arial"/>
              </a:rPr>
              <a:t> </a:t>
            </a:r>
            <a:r>
              <a:rPr sz="1800" dirty="0">
                <a:solidFill>
                  <a:srgbClr val="FFFFFF"/>
                </a:solidFill>
                <a:latin typeface="Arial"/>
                <a:cs typeface="Arial"/>
              </a:rPr>
              <a:t>por</a:t>
            </a:r>
            <a:r>
              <a:rPr sz="1800" spc="65" dirty="0">
                <a:solidFill>
                  <a:srgbClr val="FFFFFF"/>
                </a:solidFill>
                <a:latin typeface="Arial"/>
                <a:cs typeface="Arial"/>
              </a:rPr>
              <a:t> </a:t>
            </a:r>
            <a:r>
              <a:rPr sz="1800" dirty="0">
                <a:solidFill>
                  <a:srgbClr val="FFFFFF"/>
                </a:solidFill>
                <a:latin typeface="Arial"/>
                <a:cs typeface="Arial"/>
              </a:rPr>
              <a:t>el</a:t>
            </a:r>
            <a:r>
              <a:rPr sz="1800" spc="65" dirty="0">
                <a:solidFill>
                  <a:srgbClr val="FFFFFF"/>
                </a:solidFill>
                <a:latin typeface="Arial"/>
                <a:cs typeface="Arial"/>
              </a:rPr>
              <a:t> </a:t>
            </a:r>
            <a:r>
              <a:rPr sz="1800" dirty="0">
                <a:solidFill>
                  <a:srgbClr val="FFFFFF"/>
                </a:solidFill>
                <a:latin typeface="Arial"/>
                <a:cs typeface="Arial"/>
              </a:rPr>
              <a:t>Pleno</a:t>
            </a:r>
            <a:r>
              <a:rPr sz="1800" spc="70" dirty="0">
                <a:solidFill>
                  <a:srgbClr val="FFFFFF"/>
                </a:solidFill>
                <a:latin typeface="Arial"/>
                <a:cs typeface="Arial"/>
              </a:rPr>
              <a:t> </a:t>
            </a:r>
            <a:r>
              <a:rPr sz="1800" dirty="0">
                <a:solidFill>
                  <a:srgbClr val="FFFFFF"/>
                </a:solidFill>
                <a:latin typeface="Arial"/>
                <a:cs typeface="Arial"/>
              </a:rPr>
              <a:t>del</a:t>
            </a:r>
            <a:r>
              <a:rPr sz="1800" spc="65" dirty="0">
                <a:solidFill>
                  <a:srgbClr val="FFFFFF"/>
                </a:solidFill>
                <a:latin typeface="Arial"/>
                <a:cs typeface="Arial"/>
              </a:rPr>
              <a:t> </a:t>
            </a:r>
            <a:r>
              <a:rPr sz="1800" dirty="0">
                <a:solidFill>
                  <a:srgbClr val="FFFFFF"/>
                </a:solidFill>
                <a:latin typeface="Arial"/>
                <a:cs typeface="Arial"/>
              </a:rPr>
              <a:t>CED</a:t>
            </a:r>
            <a:r>
              <a:rPr sz="1800" spc="65" dirty="0">
                <a:solidFill>
                  <a:srgbClr val="FFFFFF"/>
                </a:solidFill>
                <a:latin typeface="Arial"/>
                <a:cs typeface="Arial"/>
              </a:rPr>
              <a:t> </a:t>
            </a:r>
            <a:r>
              <a:rPr sz="1800" dirty="0">
                <a:solidFill>
                  <a:srgbClr val="FFFFFF"/>
                </a:solidFill>
                <a:latin typeface="Arial"/>
                <a:cs typeface="Arial"/>
              </a:rPr>
              <a:t>o</a:t>
            </a:r>
            <a:r>
              <a:rPr sz="1800" spc="65" dirty="0">
                <a:solidFill>
                  <a:srgbClr val="FFFFFF"/>
                </a:solidFill>
                <a:latin typeface="Arial"/>
                <a:cs typeface="Arial"/>
              </a:rPr>
              <a:t> </a:t>
            </a:r>
            <a:r>
              <a:rPr sz="1800" dirty="0">
                <a:solidFill>
                  <a:srgbClr val="FFFFFF"/>
                </a:solidFill>
                <a:latin typeface="Arial"/>
                <a:cs typeface="Arial"/>
              </a:rPr>
              <a:t>por</a:t>
            </a:r>
            <a:r>
              <a:rPr sz="1800" spc="45" dirty="0">
                <a:solidFill>
                  <a:srgbClr val="FFFFFF"/>
                </a:solidFill>
                <a:latin typeface="Arial"/>
                <a:cs typeface="Arial"/>
              </a:rPr>
              <a:t> </a:t>
            </a:r>
            <a:r>
              <a:rPr sz="1800" dirty="0">
                <a:solidFill>
                  <a:srgbClr val="FFFFFF"/>
                </a:solidFill>
                <a:latin typeface="Arial"/>
                <a:cs typeface="Arial"/>
              </a:rPr>
              <a:t>los</a:t>
            </a:r>
            <a:r>
              <a:rPr sz="1800" spc="60" dirty="0">
                <a:solidFill>
                  <a:srgbClr val="FFFFFF"/>
                </a:solidFill>
                <a:latin typeface="Arial"/>
                <a:cs typeface="Arial"/>
              </a:rPr>
              <a:t> </a:t>
            </a:r>
            <a:r>
              <a:rPr sz="1800" dirty="0">
                <a:solidFill>
                  <a:srgbClr val="FFFFFF"/>
                </a:solidFill>
                <a:latin typeface="Arial"/>
                <a:cs typeface="Arial"/>
              </a:rPr>
              <a:t>GT</a:t>
            </a:r>
            <a:r>
              <a:rPr sz="1800" spc="15" dirty="0">
                <a:solidFill>
                  <a:srgbClr val="FFFFFF"/>
                </a:solidFill>
                <a:latin typeface="Arial"/>
                <a:cs typeface="Arial"/>
              </a:rPr>
              <a:t> </a:t>
            </a:r>
            <a:r>
              <a:rPr sz="1800" spc="-10" dirty="0">
                <a:solidFill>
                  <a:srgbClr val="FFFFFF"/>
                </a:solidFill>
                <a:latin typeface="Arial"/>
                <a:cs typeface="Arial"/>
              </a:rPr>
              <a:t>aprobados </a:t>
            </a:r>
            <a:r>
              <a:rPr sz="1800" dirty="0">
                <a:solidFill>
                  <a:srgbClr val="FFFFFF"/>
                </a:solidFill>
                <a:latin typeface="Arial"/>
                <a:cs typeface="Arial"/>
              </a:rPr>
              <a:t>para</a:t>
            </a:r>
            <a:r>
              <a:rPr sz="1800" spc="-15" dirty="0">
                <a:solidFill>
                  <a:srgbClr val="FFFFFF"/>
                </a:solidFill>
                <a:latin typeface="Arial"/>
                <a:cs typeface="Arial"/>
              </a:rPr>
              <a:t> </a:t>
            </a:r>
            <a:r>
              <a:rPr sz="1800" dirty="0">
                <a:solidFill>
                  <a:srgbClr val="FFFFFF"/>
                </a:solidFill>
                <a:latin typeface="Arial"/>
                <a:cs typeface="Arial"/>
              </a:rPr>
              <a:t>ese</a:t>
            </a:r>
            <a:r>
              <a:rPr sz="1800" spc="-15" dirty="0">
                <a:solidFill>
                  <a:srgbClr val="FFFFFF"/>
                </a:solidFill>
                <a:latin typeface="Arial"/>
                <a:cs typeface="Arial"/>
              </a:rPr>
              <a:t> </a:t>
            </a:r>
            <a:r>
              <a:rPr sz="1800" spc="-20" dirty="0">
                <a:solidFill>
                  <a:srgbClr val="FFFFFF"/>
                </a:solidFill>
                <a:latin typeface="Arial"/>
                <a:cs typeface="Arial"/>
              </a:rPr>
              <a:t>fin.</a:t>
            </a:r>
            <a:endParaRPr sz="1800">
              <a:latin typeface="Arial"/>
              <a:cs typeface="Arial"/>
            </a:endParaRPr>
          </a:p>
        </p:txBody>
      </p:sp>
      <p:grpSp>
        <p:nvGrpSpPr>
          <p:cNvPr id="15" name="object 15"/>
          <p:cNvGrpSpPr/>
          <p:nvPr/>
        </p:nvGrpSpPr>
        <p:grpSpPr>
          <a:xfrm>
            <a:off x="934719" y="3853179"/>
            <a:ext cx="7239000" cy="1511300"/>
            <a:chOff x="934719" y="3853179"/>
            <a:chExt cx="7239000" cy="1511300"/>
          </a:xfrm>
        </p:grpSpPr>
        <p:sp>
          <p:nvSpPr>
            <p:cNvPr id="16" name="object 16"/>
            <p:cNvSpPr/>
            <p:nvPr/>
          </p:nvSpPr>
          <p:spPr>
            <a:xfrm>
              <a:off x="941069" y="3859529"/>
              <a:ext cx="7226300" cy="1498600"/>
            </a:xfrm>
            <a:custGeom>
              <a:avLst/>
              <a:gdLst/>
              <a:ahLst/>
              <a:cxnLst/>
              <a:rect l="l" t="t" r="r" b="b"/>
              <a:pathLst>
                <a:path w="7226300" h="1498600">
                  <a:moveTo>
                    <a:pt x="6976490" y="0"/>
                  </a:moveTo>
                  <a:lnTo>
                    <a:pt x="249770" y="0"/>
                  </a:lnTo>
                  <a:lnTo>
                    <a:pt x="204873" y="4026"/>
                  </a:lnTo>
                  <a:lnTo>
                    <a:pt x="162616" y="15633"/>
                  </a:lnTo>
                  <a:lnTo>
                    <a:pt x="123705" y="34115"/>
                  </a:lnTo>
                  <a:lnTo>
                    <a:pt x="88845" y="58766"/>
                  </a:lnTo>
                  <a:lnTo>
                    <a:pt x="58742" y="88878"/>
                  </a:lnTo>
                  <a:lnTo>
                    <a:pt x="34100" y="123745"/>
                  </a:lnTo>
                  <a:lnTo>
                    <a:pt x="15625" y="162660"/>
                  </a:lnTo>
                  <a:lnTo>
                    <a:pt x="4024" y="204917"/>
                  </a:lnTo>
                  <a:lnTo>
                    <a:pt x="0" y="249809"/>
                  </a:lnTo>
                  <a:lnTo>
                    <a:pt x="0" y="1248791"/>
                  </a:lnTo>
                  <a:lnTo>
                    <a:pt x="4024" y="1293682"/>
                  </a:lnTo>
                  <a:lnTo>
                    <a:pt x="15625" y="1335939"/>
                  </a:lnTo>
                  <a:lnTo>
                    <a:pt x="34100" y="1374854"/>
                  </a:lnTo>
                  <a:lnTo>
                    <a:pt x="58742" y="1409721"/>
                  </a:lnTo>
                  <a:lnTo>
                    <a:pt x="88845" y="1439833"/>
                  </a:lnTo>
                  <a:lnTo>
                    <a:pt x="123705" y="1464484"/>
                  </a:lnTo>
                  <a:lnTo>
                    <a:pt x="162616" y="1482966"/>
                  </a:lnTo>
                  <a:lnTo>
                    <a:pt x="204873" y="1494573"/>
                  </a:lnTo>
                  <a:lnTo>
                    <a:pt x="249770" y="1498600"/>
                  </a:lnTo>
                  <a:lnTo>
                    <a:pt x="6976490" y="1498600"/>
                  </a:lnTo>
                  <a:lnTo>
                    <a:pt x="7021382" y="1494573"/>
                  </a:lnTo>
                  <a:lnTo>
                    <a:pt x="7063639" y="1482966"/>
                  </a:lnTo>
                  <a:lnTo>
                    <a:pt x="7102554" y="1464484"/>
                  </a:lnTo>
                  <a:lnTo>
                    <a:pt x="7137421" y="1439833"/>
                  </a:lnTo>
                  <a:lnTo>
                    <a:pt x="7167533" y="1409721"/>
                  </a:lnTo>
                  <a:lnTo>
                    <a:pt x="7192184" y="1374854"/>
                  </a:lnTo>
                  <a:lnTo>
                    <a:pt x="7210666" y="1335939"/>
                  </a:lnTo>
                  <a:lnTo>
                    <a:pt x="7222273" y="1293682"/>
                  </a:lnTo>
                  <a:lnTo>
                    <a:pt x="7226300" y="1248791"/>
                  </a:lnTo>
                  <a:lnTo>
                    <a:pt x="7226300" y="249809"/>
                  </a:lnTo>
                  <a:lnTo>
                    <a:pt x="7222273" y="204917"/>
                  </a:lnTo>
                  <a:lnTo>
                    <a:pt x="7210666" y="162660"/>
                  </a:lnTo>
                  <a:lnTo>
                    <a:pt x="7192184" y="123745"/>
                  </a:lnTo>
                  <a:lnTo>
                    <a:pt x="7167533" y="88878"/>
                  </a:lnTo>
                  <a:lnTo>
                    <a:pt x="7137421" y="58766"/>
                  </a:lnTo>
                  <a:lnTo>
                    <a:pt x="7102554" y="34115"/>
                  </a:lnTo>
                  <a:lnTo>
                    <a:pt x="7063639" y="15633"/>
                  </a:lnTo>
                  <a:lnTo>
                    <a:pt x="7021382" y="4026"/>
                  </a:lnTo>
                  <a:lnTo>
                    <a:pt x="6976490" y="0"/>
                  </a:lnTo>
                  <a:close/>
                </a:path>
              </a:pathLst>
            </a:custGeom>
            <a:solidFill>
              <a:srgbClr val="333E50"/>
            </a:solidFill>
          </p:spPr>
          <p:txBody>
            <a:bodyPr wrap="square" lIns="0" tIns="0" rIns="0" bIns="0" rtlCol="0"/>
            <a:lstStyle/>
            <a:p>
              <a:endParaRPr/>
            </a:p>
          </p:txBody>
        </p:sp>
        <p:sp>
          <p:nvSpPr>
            <p:cNvPr id="17" name="object 17"/>
            <p:cNvSpPr/>
            <p:nvPr/>
          </p:nvSpPr>
          <p:spPr>
            <a:xfrm>
              <a:off x="941069" y="3859529"/>
              <a:ext cx="7226300" cy="1498600"/>
            </a:xfrm>
            <a:custGeom>
              <a:avLst/>
              <a:gdLst/>
              <a:ahLst/>
              <a:cxnLst/>
              <a:rect l="l" t="t" r="r" b="b"/>
              <a:pathLst>
                <a:path w="7226300" h="1498600">
                  <a:moveTo>
                    <a:pt x="0" y="249809"/>
                  </a:moveTo>
                  <a:lnTo>
                    <a:pt x="4024" y="204917"/>
                  </a:lnTo>
                  <a:lnTo>
                    <a:pt x="15625" y="162660"/>
                  </a:lnTo>
                  <a:lnTo>
                    <a:pt x="34100" y="123745"/>
                  </a:lnTo>
                  <a:lnTo>
                    <a:pt x="58742" y="88878"/>
                  </a:lnTo>
                  <a:lnTo>
                    <a:pt x="88845" y="58766"/>
                  </a:lnTo>
                  <a:lnTo>
                    <a:pt x="123705" y="34115"/>
                  </a:lnTo>
                  <a:lnTo>
                    <a:pt x="162616" y="15633"/>
                  </a:lnTo>
                  <a:lnTo>
                    <a:pt x="204873" y="4026"/>
                  </a:lnTo>
                  <a:lnTo>
                    <a:pt x="249770" y="0"/>
                  </a:lnTo>
                  <a:lnTo>
                    <a:pt x="6976490" y="0"/>
                  </a:lnTo>
                  <a:lnTo>
                    <a:pt x="7021382" y="4026"/>
                  </a:lnTo>
                  <a:lnTo>
                    <a:pt x="7063639" y="15633"/>
                  </a:lnTo>
                  <a:lnTo>
                    <a:pt x="7102554" y="34115"/>
                  </a:lnTo>
                  <a:lnTo>
                    <a:pt x="7137421" y="58766"/>
                  </a:lnTo>
                  <a:lnTo>
                    <a:pt x="7167533" y="88878"/>
                  </a:lnTo>
                  <a:lnTo>
                    <a:pt x="7192184" y="123745"/>
                  </a:lnTo>
                  <a:lnTo>
                    <a:pt x="7210666" y="162660"/>
                  </a:lnTo>
                  <a:lnTo>
                    <a:pt x="7222273" y="204917"/>
                  </a:lnTo>
                  <a:lnTo>
                    <a:pt x="7226300" y="249809"/>
                  </a:lnTo>
                  <a:lnTo>
                    <a:pt x="7226300" y="1248791"/>
                  </a:lnTo>
                  <a:lnTo>
                    <a:pt x="7222273" y="1293682"/>
                  </a:lnTo>
                  <a:lnTo>
                    <a:pt x="7210666" y="1335939"/>
                  </a:lnTo>
                  <a:lnTo>
                    <a:pt x="7192184" y="1374854"/>
                  </a:lnTo>
                  <a:lnTo>
                    <a:pt x="7167533" y="1409721"/>
                  </a:lnTo>
                  <a:lnTo>
                    <a:pt x="7137421" y="1439833"/>
                  </a:lnTo>
                  <a:lnTo>
                    <a:pt x="7102554" y="1464484"/>
                  </a:lnTo>
                  <a:lnTo>
                    <a:pt x="7063639" y="1482966"/>
                  </a:lnTo>
                  <a:lnTo>
                    <a:pt x="7021382" y="1494573"/>
                  </a:lnTo>
                  <a:lnTo>
                    <a:pt x="6976490" y="1498600"/>
                  </a:lnTo>
                  <a:lnTo>
                    <a:pt x="249770" y="1498600"/>
                  </a:lnTo>
                  <a:lnTo>
                    <a:pt x="204873" y="1494573"/>
                  </a:lnTo>
                  <a:lnTo>
                    <a:pt x="162616" y="1482966"/>
                  </a:lnTo>
                  <a:lnTo>
                    <a:pt x="123705" y="1464484"/>
                  </a:lnTo>
                  <a:lnTo>
                    <a:pt x="88845" y="1439833"/>
                  </a:lnTo>
                  <a:lnTo>
                    <a:pt x="58742" y="1409721"/>
                  </a:lnTo>
                  <a:lnTo>
                    <a:pt x="34100" y="1374854"/>
                  </a:lnTo>
                  <a:lnTo>
                    <a:pt x="15625" y="1335939"/>
                  </a:lnTo>
                  <a:lnTo>
                    <a:pt x="4024" y="1293682"/>
                  </a:lnTo>
                  <a:lnTo>
                    <a:pt x="0" y="1248791"/>
                  </a:lnTo>
                  <a:lnTo>
                    <a:pt x="0" y="249809"/>
                  </a:lnTo>
                  <a:close/>
                </a:path>
              </a:pathLst>
            </a:custGeom>
            <a:ln w="12700">
              <a:solidFill>
                <a:srgbClr val="FFFFFF"/>
              </a:solidFill>
            </a:ln>
          </p:spPr>
          <p:txBody>
            <a:bodyPr wrap="square" lIns="0" tIns="0" rIns="0" bIns="0" rtlCol="0"/>
            <a:lstStyle/>
            <a:p>
              <a:endParaRPr/>
            </a:p>
          </p:txBody>
        </p:sp>
      </p:grpSp>
      <p:sp>
        <p:nvSpPr>
          <p:cNvPr id="18" name="object 18"/>
          <p:cNvSpPr txBox="1"/>
          <p:nvPr/>
        </p:nvSpPr>
        <p:spPr>
          <a:xfrm>
            <a:off x="1965960" y="4069715"/>
            <a:ext cx="6097905" cy="1039494"/>
          </a:xfrm>
          <a:prstGeom prst="rect">
            <a:avLst/>
          </a:prstGeom>
        </p:spPr>
        <p:txBody>
          <a:bodyPr vert="horz" wrap="square" lIns="0" tIns="40640" rIns="0" bIns="0" rtlCol="0">
            <a:spAutoFit/>
          </a:bodyPr>
          <a:lstStyle/>
          <a:p>
            <a:pPr marL="12700" marR="5080" algn="just">
              <a:lnSpc>
                <a:spcPct val="89800"/>
              </a:lnSpc>
              <a:spcBef>
                <a:spcPts val="320"/>
              </a:spcBef>
            </a:pPr>
            <a:r>
              <a:rPr sz="1800" b="1" dirty="0">
                <a:solidFill>
                  <a:srgbClr val="FFFFFF"/>
                </a:solidFill>
                <a:latin typeface="Arial"/>
                <a:cs typeface="Arial"/>
              </a:rPr>
              <a:t>Recuento</a:t>
            </a:r>
            <a:r>
              <a:rPr sz="1800" b="1" spc="229" dirty="0">
                <a:solidFill>
                  <a:srgbClr val="FFFFFF"/>
                </a:solidFill>
                <a:latin typeface="Arial"/>
                <a:cs typeface="Arial"/>
              </a:rPr>
              <a:t> </a:t>
            </a:r>
            <a:r>
              <a:rPr sz="1800" b="1" dirty="0">
                <a:solidFill>
                  <a:srgbClr val="FFFFFF"/>
                </a:solidFill>
                <a:latin typeface="Arial"/>
                <a:cs typeface="Arial"/>
              </a:rPr>
              <a:t>Total:</a:t>
            </a:r>
            <a:r>
              <a:rPr sz="1800" b="1" spc="235" dirty="0">
                <a:solidFill>
                  <a:srgbClr val="FFFFFF"/>
                </a:solidFill>
                <a:latin typeface="Arial"/>
                <a:cs typeface="Arial"/>
              </a:rPr>
              <a:t> </a:t>
            </a:r>
            <a:r>
              <a:rPr sz="1800" dirty="0">
                <a:solidFill>
                  <a:srgbClr val="FFFFFF"/>
                </a:solidFill>
                <a:latin typeface="Arial"/>
                <a:cs typeface="Arial"/>
              </a:rPr>
              <a:t>es</a:t>
            </a:r>
            <a:r>
              <a:rPr sz="1800" spc="229" dirty="0">
                <a:solidFill>
                  <a:srgbClr val="FFFFFF"/>
                </a:solidFill>
                <a:latin typeface="Arial"/>
                <a:cs typeface="Arial"/>
              </a:rPr>
              <a:t> </a:t>
            </a:r>
            <a:r>
              <a:rPr sz="1800" dirty="0">
                <a:solidFill>
                  <a:srgbClr val="FFFFFF"/>
                </a:solidFill>
                <a:latin typeface="Arial"/>
                <a:cs typeface="Arial"/>
              </a:rPr>
              <a:t>el</a:t>
            </a:r>
            <a:r>
              <a:rPr sz="1800" spc="225" dirty="0">
                <a:solidFill>
                  <a:srgbClr val="FFFFFF"/>
                </a:solidFill>
                <a:latin typeface="Arial"/>
                <a:cs typeface="Arial"/>
              </a:rPr>
              <a:t> </a:t>
            </a:r>
            <a:r>
              <a:rPr sz="1800" dirty="0">
                <a:solidFill>
                  <a:srgbClr val="FFFFFF"/>
                </a:solidFill>
                <a:latin typeface="Arial"/>
                <a:cs typeface="Arial"/>
              </a:rPr>
              <a:t>nuevo</a:t>
            </a:r>
            <a:r>
              <a:rPr sz="1800" spc="235" dirty="0">
                <a:solidFill>
                  <a:srgbClr val="FFFFFF"/>
                </a:solidFill>
                <a:latin typeface="Arial"/>
                <a:cs typeface="Arial"/>
              </a:rPr>
              <a:t> </a:t>
            </a:r>
            <a:r>
              <a:rPr sz="1800" dirty="0">
                <a:solidFill>
                  <a:srgbClr val="FFFFFF"/>
                </a:solidFill>
                <a:latin typeface="Arial"/>
                <a:cs typeface="Arial"/>
              </a:rPr>
              <a:t>escrutinio</a:t>
            </a:r>
            <a:r>
              <a:rPr sz="1800" spc="254" dirty="0">
                <a:solidFill>
                  <a:srgbClr val="FFFFFF"/>
                </a:solidFill>
                <a:latin typeface="Arial"/>
                <a:cs typeface="Arial"/>
              </a:rPr>
              <a:t> </a:t>
            </a:r>
            <a:r>
              <a:rPr sz="1800" dirty="0">
                <a:solidFill>
                  <a:srgbClr val="FFFFFF"/>
                </a:solidFill>
                <a:latin typeface="Arial"/>
                <a:cs typeface="Arial"/>
              </a:rPr>
              <a:t>y</a:t>
            </a:r>
            <a:r>
              <a:rPr sz="1800" spc="190" dirty="0">
                <a:solidFill>
                  <a:srgbClr val="FFFFFF"/>
                </a:solidFill>
                <a:latin typeface="Arial"/>
                <a:cs typeface="Arial"/>
              </a:rPr>
              <a:t> </a:t>
            </a:r>
            <a:r>
              <a:rPr sz="1800" dirty="0">
                <a:solidFill>
                  <a:srgbClr val="FFFFFF"/>
                </a:solidFill>
                <a:latin typeface="Arial"/>
                <a:cs typeface="Arial"/>
              </a:rPr>
              <a:t>cómputo</a:t>
            </a:r>
            <a:r>
              <a:rPr sz="1800" spc="229" dirty="0">
                <a:solidFill>
                  <a:srgbClr val="FFFFFF"/>
                </a:solidFill>
                <a:latin typeface="Arial"/>
                <a:cs typeface="Arial"/>
              </a:rPr>
              <a:t> </a:t>
            </a:r>
            <a:r>
              <a:rPr sz="1800" dirty="0">
                <a:solidFill>
                  <a:srgbClr val="FFFFFF"/>
                </a:solidFill>
                <a:latin typeface="Arial"/>
                <a:cs typeface="Arial"/>
              </a:rPr>
              <a:t>de</a:t>
            </a:r>
            <a:r>
              <a:rPr sz="1800" spc="229" dirty="0">
                <a:solidFill>
                  <a:srgbClr val="FFFFFF"/>
                </a:solidFill>
                <a:latin typeface="Arial"/>
                <a:cs typeface="Arial"/>
              </a:rPr>
              <a:t> </a:t>
            </a:r>
            <a:r>
              <a:rPr sz="1800" spc="-25" dirty="0">
                <a:solidFill>
                  <a:srgbClr val="FFFFFF"/>
                </a:solidFill>
                <a:latin typeface="Arial"/>
                <a:cs typeface="Arial"/>
              </a:rPr>
              <a:t>los </a:t>
            </a:r>
            <a:r>
              <a:rPr sz="1800" dirty="0">
                <a:solidFill>
                  <a:srgbClr val="FFFFFF"/>
                </a:solidFill>
                <a:latin typeface="Arial"/>
                <a:cs typeface="Arial"/>
              </a:rPr>
              <a:t>votos</a:t>
            </a:r>
            <a:r>
              <a:rPr sz="1800" spc="345" dirty="0">
                <a:solidFill>
                  <a:srgbClr val="FFFFFF"/>
                </a:solidFill>
                <a:latin typeface="Arial"/>
                <a:cs typeface="Arial"/>
              </a:rPr>
              <a:t>  </a:t>
            </a:r>
            <a:r>
              <a:rPr sz="1800" dirty="0">
                <a:solidFill>
                  <a:srgbClr val="FFFFFF"/>
                </a:solidFill>
                <a:latin typeface="Arial"/>
                <a:cs typeface="Arial"/>
              </a:rPr>
              <a:t>correspondientes</a:t>
            </a:r>
            <a:r>
              <a:rPr sz="1800" spc="355" dirty="0">
                <a:solidFill>
                  <a:srgbClr val="FFFFFF"/>
                </a:solidFill>
                <a:latin typeface="Arial"/>
                <a:cs typeface="Arial"/>
              </a:rPr>
              <a:t>  </a:t>
            </a:r>
            <a:r>
              <a:rPr sz="1800" dirty="0">
                <a:solidFill>
                  <a:srgbClr val="FFFFFF"/>
                </a:solidFill>
                <a:latin typeface="Arial"/>
                <a:cs typeface="Arial"/>
              </a:rPr>
              <a:t>al</a:t>
            </a:r>
            <a:r>
              <a:rPr sz="1800" spc="355" dirty="0">
                <a:solidFill>
                  <a:srgbClr val="FFFFFF"/>
                </a:solidFill>
                <a:latin typeface="Arial"/>
                <a:cs typeface="Arial"/>
              </a:rPr>
              <a:t>  </a:t>
            </a:r>
            <a:r>
              <a:rPr sz="1800" dirty="0">
                <a:solidFill>
                  <a:srgbClr val="FFFFFF"/>
                </a:solidFill>
                <a:latin typeface="Arial"/>
                <a:cs typeface="Arial"/>
              </a:rPr>
              <a:t>total</a:t>
            </a:r>
            <a:r>
              <a:rPr sz="1800" spc="345" dirty="0">
                <a:solidFill>
                  <a:srgbClr val="FFFFFF"/>
                </a:solidFill>
                <a:latin typeface="Arial"/>
                <a:cs typeface="Arial"/>
              </a:rPr>
              <a:t>  </a:t>
            </a:r>
            <a:r>
              <a:rPr sz="1800" dirty="0">
                <a:solidFill>
                  <a:srgbClr val="FFFFFF"/>
                </a:solidFill>
                <a:latin typeface="Arial"/>
                <a:cs typeface="Arial"/>
              </a:rPr>
              <a:t>de</a:t>
            </a:r>
            <a:r>
              <a:rPr sz="1800" spc="355" dirty="0">
                <a:solidFill>
                  <a:srgbClr val="FFFFFF"/>
                </a:solidFill>
                <a:latin typeface="Arial"/>
                <a:cs typeface="Arial"/>
              </a:rPr>
              <a:t>  </a:t>
            </a:r>
            <a:r>
              <a:rPr sz="1800" dirty="0">
                <a:solidFill>
                  <a:srgbClr val="FFFFFF"/>
                </a:solidFill>
                <a:latin typeface="Arial"/>
                <a:cs typeface="Arial"/>
              </a:rPr>
              <a:t>casillas</a:t>
            </a:r>
            <a:r>
              <a:rPr sz="1800" spc="340" dirty="0">
                <a:solidFill>
                  <a:srgbClr val="FFFFFF"/>
                </a:solidFill>
                <a:latin typeface="Arial"/>
                <a:cs typeface="Arial"/>
              </a:rPr>
              <a:t>  </a:t>
            </a:r>
            <a:r>
              <a:rPr sz="1800" dirty="0">
                <a:solidFill>
                  <a:srgbClr val="FFFFFF"/>
                </a:solidFill>
                <a:latin typeface="Arial"/>
                <a:cs typeface="Arial"/>
              </a:rPr>
              <a:t>de</a:t>
            </a:r>
            <a:r>
              <a:rPr sz="1800" spc="350" dirty="0">
                <a:solidFill>
                  <a:srgbClr val="FFFFFF"/>
                </a:solidFill>
                <a:latin typeface="Arial"/>
                <a:cs typeface="Arial"/>
              </a:rPr>
              <a:t>  </a:t>
            </a:r>
            <a:r>
              <a:rPr sz="1800" spc="-25" dirty="0">
                <a:solidFill>
                  <a:srgbClr val="FFFFFF"/>
                </a:solidFill>
                <a:latin typeface="Arial"/>
                <a:cs typeface="Arial"/>
              </a:rPr>
              <a:t>una </a:t>
            </a:r>
            <a:r>
              <a:rPr sz="1800" dirty="0">
                <a:solidFill>
                  <a:srgbClr val="FFFFFF"/>
                </a:solidFill>
                <a:latin typeface="Arial"/>
                <a:cs typeface="Arial"/>
              </a:rPr>
              <a:t>demarcación</a:t>
            </a:r>
            <a:r>
              <a:rPr sz="1800" spc="180" dirty="0">
                <a:solidFill>
                  <a:srgbClr val="FFFFFF"/>
                </a:solidFill>
                <a:latin typeface="Arial"/>
                <a:cs typeface="Arial"/>
              </a:rPr>
              <a:t> </a:t>
            </a:r>
            <a:r>
              <a:rPr sz="1800" dirty="0">
                <a:solidFill>
                  <a:srgbClr val="FFFFFF"/>
                </a:solidFill>
                <a:latin typeface="Arial"/>
                <a:cs typeface="Arial"/>
              </a:rPr>
              <a:t>territorial</a:t>
            </a:r>
            <a:r>
              <a:rPr sz="1800" spc="200" dirty="0">
                <a:solidFill>
                  <a:srgbClr val="FFFFFF"/>
                </a:solidFill>
                <a:latin typeface="Arial"/>
                <a:cs typeface="Arial"/>
              </a:rPr>
              <a:t> </a:t>
            </a:r>
            <a:r>
              <a:rPr sz="1800" dirty="0">
                <a:solidFill>
                  <a:srgbClr val="FFFFFF"/>
                </a:solidFill>
                <a:latin typeface="Arial"/>
                <a:cs typeface="Arial"/>
              </a:rPr>
              <a:t>distrital</a:t>
            </a:r>
            <a:r>
              <a:rPr sz="1800" spc="195" dirty="0">
                <a:solidFill>
                  <a:srgbClr val="FFFFFF"/>
                </a:solidFill>
                <a:latin typeface="Arial"/>
                <a:cs typeface="Arial"/>
              </a:rPr>
              <a:t> </a:t>
            </a:r>
            <a:r>
              <a:rPr sz="1800" dirty="0">
                <a:solidFill>
                  <a:srgbClr val="FFFFFF"/>
                </a:solidFill>
                <a:latin typeface="Arial"/>
                <a:cs typeface="Arial"/>
              </a:rPr>
              <a:t>o</a:t>
            </a:r>
            <a:r>
              <a:rPr sz="1800" spc="190" dirty="0">
                <a:solidFill>
                  <a:srgbClr val="FFFFFF"/>
                </a:solidFill>
                <a:latin typeface="Arial"/>
                <a:cs typeface="Arial"/>
              </a:rPr>
              <a:t> </a:t>
            </a:r>
            <a:r>
              <a:rPr sz="1800" dirty="0">
                <a:solidFill>
                  <a:srgbClr val="FFFFFF"/>
                </a:solidFill>
                <a:latin typeface="Arial"/>
                <a:cs typeface="Arial"/>
              </a:rPr>
              <a:t>municipal</a:t>
            </a:r>
            <a:r>
              <a:rPr sz="1800" spc="195" dirty="0">
                <a:solidFill>
                  <a:srgbClr val="FFFFFF"/>
                </a:solidFill>
                <a:latin typeface="Arial"/>
                <a:cs typeface="Arial"/>
              </a:rPr>
              <a:t> </a:t>
            </a:r>
            <a:r>
              <a:rPr sz="1800" dirty="0">
                <a:solidFill>
                  <a:srgbClr val="FFFFFF"/>
                </a:solidFill>
                <a:latin typeface="Arial"/>
                <a:cs typeface="Arial"/>
              </a:rPr>
              <a:t>que</a:t>
            </a:r>
            <a:r>
              <a:rPr sz="1800" spc="195" dirty="0">
                <a:solidFill>
                  <a:srgbClr val="FFFFFF"/>
                </a:solidFill>
                <a:latin typeface="Arial"/>
                <a:cs typeface="Arial"/>
              </a:rPr>
              <a:t> </a:t>
            </a:r>
            <a:r>
              <a:rPr sz="1800" dirty="0">
                <a:solidFill>
                  <a:srgbClr val="FFFFFF"/>
                </a:solidFill>
                <a:latin typeface="Arial"/>
                <a:cs typeface="Arial"/>
              </a:rPr>
              <a:t>deberá</a:t>
            </a:r>
            <a:r>
              <a:rPr sz="1800" spc="195" dirty="0">
                <a:solidFill>
                  <a:srgbClr val="FFFFFF"/>
                </a:solidFill>
                <a:latin typeface="Arial"/>
                <a:cs typeface="Arial"/>
              </a:rPr>
              <a:t> </a:t>
            </a:r>
            <a:r>
              <a:rPr sz="1800" spc="-25" dirty="0">
                <a:solidFill>
                  <a:srgbClr val="FFFFFF"/>
                </a:solidFill>
                <a:latin typeface="Arial"/>
                <a:cs typeface="Arial"/>
              </a:rPr>
              <a:t>ser </a:t>
            </a:r>
            <a:r>
              <a:rPr sz="1800" dirty="0">
                <a:solidFill>
                  <a:srgbClr val="FFFFFF"/>
                </a:solidFill>
                <a:latin typeface="Arial"/>
                <a:cs typeface="Arial"/>
              </a:rPr>
              <a:t>realizado</a:t>
            </a:r>
            <a:r>
              <a:rPr sz="1800" spc="-5" dirty="0">
                <a:solidFill>
                  <a:srgbClr val="FFFFFF"/>
                </a:solidFill>
                <a:latin typeface="Arial"/>
                <a:cs typeface="Arial"/>
              </a:rPr>
              <a:t> </a:t>
            </a:r>
            <a:r>
              <a:rPr sz="1800" dirty="0">
                <a:solidFill>
                  <a:srgbClr val="FFFFFF"/>
                </a:solidFill>
                <a:latin typeface="Arial"/>
                <a:cs typeface="Arial"/>
              </a:rPr>
              <a:t>en</a:t>
            </a:r>
            <a:r>
              <a:rPr sz="1800" spc="-20" dirty="0">
                <a:solidFill>
                  <a:srgbClr val="FFFFFF"/>
                </a:solidFill>
                <a:latin typeface="Arial"/>
                <a:cs typeface="Arial"/>
              </a:rPr>
              <a:t> </a:t>
            </a:r>
            <a:r>
              <a:rPr sz="1800" spc="-25" dirty="0">
                <a:solidFill>
                  <a:srgbClr val="FFFFFF"/>
                </a:solidFill>
                <a:latin typeface="Arial"/>
                <a:cs typeface="Arial"/>
              </a:rPr>
              <a:t>GT.</a:t>
            </a:r>
            <a:endParaRPr sz="180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8552180" y="5461000"/>
            <a:ext cx="574040" cy="731520"/>
          </a:xfrm>
          <a:prstGeom prst="rect">
            <a:avLst/>
          </a:prstGeom>
        </p:spPr>
      </p:pic>
      <p:pic>
        <p:nvPicPr>
          <p:cNvPr id="4" name="object 4"/>
          <p:cNvPicPr/>
          <p:nvPr/>
        </p:nvPicPr>
        <p:blipFill>
          <a:blip r:embed="rId4" cstate="print"/>
          <a:stretch>
            <a:fillRect/>
          </a:stretch>
        </p:blipFill>
        <p:spPr>
          <a:xfrm>
            <a:off x="0" y="0"/>
            <a:ext cx="9144000" cy="276859"/>
          </a:xfrm>
          <a:prstGeom prst="rect">
            <a:avLst/>
          </a:prstGeom>
        </p:spPr>
      </p:pic>
      <p:pic>
        <p:nvPicPr>
          <p:cNvPr id="5" name="object 5"/>
          <p:cNvPicPr/>
          <p:nvPr/>
        </p:nvPicPr>
        <p:blipFill>
          <a:blip r:embed="rId5" cstate="print"/>
          <a:stretch>
            <a:fillRect/>
          </a:stretch>
        </p:blipFill>
        <p:spPr>
          <a:xfrm>
            <a:off x="0" y="6220459"/>
            <a:ext cx="9126220" cy="637538"/>
          </a:xfrm>
          <a:prstGeom prst="rect">
            <a:avLst/>
          </a:prstGeom>
        </p:spPr>
      </p:pic>
      <p:grpSp>
        <p:nvGrpSpPr>
          <p:cNvPr id="6" name="object 6"/>
          <p:cNvGrpSpPr/>
          <p:nvPr/>
        </p:nvGrpSpPr>
        <p:grpSpPr>
          <a:xfrm>
            <a:off x="711200" y="312420"/>
            <a:ext cx="8234680" cy="551815"/>
            <a:chOff x="711200" y="312420"/>
            <a:chExt cx="8234680" cy="551815"/>
          </a:xfrm>
        </p:grpSpPr>
        <p:sp>
          <p:nvSpPr>
            <p:cNvPr id="7" name="object 7"/>
            <p:cNvSpPr/>
            <p:nvPr/>
          </p:nvSpPr>
          <p:spPr>
            <a:xfrm>
              <a:off x="711200" y="312420"/>
              <a:ext cx="8234680" cy="505459"/>
            </a:xfrm>
            <a:custGeom>
              <a:avLst/>
              <a:gdLst/>
              <a:ahLst/>
              <a:cxnLst/>
              <a:rect l="l" t="t" r="r" b="b"/>
              <a:pathLst>
                <a:path w="8234680" h="505459">
                  <a:moveTo>
                    <a:pt x="8234680" y="0"/>
                  </a:moveTo>
                  <a:lnTo>
                    <a:pt x="84251" y="0"/>
                  </a:lnTo>
                  <a:lnTo>
                    <a:pt x="51456" y="6619"/>
                  </a:lnTo>
                  <a:lnTo>
                    <a:pt x="24676" y="24669"/>
                  </a:lnTo>
                  <a:lnTo>
                    <a:pt x="6620" y="51435"/>
                  </a:lnTo>
                  <a:lnTo>
                    <a:pt x="0" y="84200"/>
                  </a:lnTo>
                  <a:lnTo>
                    <a:pt x="0" y="505459"/>
                  </a:lnTo>
                  <a:lnTo>
                    <a:pt x="8150479" y="505459"/>
                  </a:lnTo>
                  <a:lnTo>
                    <a:pt x="8183245" y="498840"/>
                  </a:lnTo>
                  <a:lnTo>
                    <a:pt x="8210010" y="480790"/>
                  </a:lnTo>
                  <a:lnTo>
                    <a:pt x="8228060" y="454024"/>
                  </a:lnTo>
                  <a:lnTo>
                    <a:pt x="8234680" y="421258"/>
                  </a:lnTo>
                  <a:lnTo>
                    <a:pt x="8234680" y="0"/>
                  </a:lnTo>
                  <a:close/>
                </a:path>
              </a:pathLst>
            </a:custGeom>
            <a:solidFill>
              <a:srgbClr val="7B124B"/>
            </a:solidFill>
          </p:spPr>
          <p:txBody>
            <a:bodyPr wrap="square" lIns="0" tIns="0" rIns="0" bIns="0" rtlCol="0"/>
            <a:lstStyle/>
            <a:p>
              <a:endParaRPr/>
            </a:p>
          </p:txBody>
        </p:sp>
        <p:pic>
          <p:nvPicPr>
            <p:cNvPr id="8" name="object 8"/>
            <p:cNvPicPr/>
            <p:nvPr/>
          </p:nvPicPr>
          <p:blipFill>
            <a:blip r:embed="rId6" cstate="print"/>
            <a:stretch>
              <a:fillRect/>
            </a:stretch>
          </p:blipFill>
          <p:spPr>
            <a:xfrm>
              <a:off x="1574800" y="350520"/>
              <a:ext cx="6517894" cy="513333"/>
            </a:xfrm>
            <a:prstGeom prst="rect">
              <a:avLst/>
            </a:prstGeom>
          </p:spPr>
        </p:pic>
      </p:grpSp>
      <p:sp>
        <p:nvSpPr>
          <p:cNvPr id="9" name="object 9"/>
          <p:cNvSpPr txBox="1">
            <a:spLocks noGrp="1"/>
          </p:cNvSpPr>
          <p:nvPr>
            <p:ph type="title"/>
          </p:nvPr>
        </p:nvSpPr>
        <p:spPr>
          <a:prstGeom prst="rect">
            <a:avLst/>
          </a:prstGeom>
        </p:spPr>
        <p:txBody>
          <a:bodyPr vert="horz" wrap="square" lIns="0" tIns="137159" rIns="0" bIns="0" rtlCol="0">
            <a:spAutoFit/>
          </a:bodyPr>
          <a:lstStyle/>
          <a:p>
            <a:pPr marL="1385570">
              <a:lnSpc>
                <a:spcPct val="100000"/>
              </a:lnSpc>
              <a:spcBef>
                <a:spcPts val="100"/>
              </a:spcBef>
            </a:pPr>
            <a:r>
              <a:rPr sz="1800" dirty="0"/>
              <a:t>Posibilidad</a:t>
            </a:r>
            <a:r>
              <a:rPr sz="1800" spc="-45" dirty="0"/>
              <a:t> </a:t>
            </a:r>
            <a:r>
              <a:rPr sz="1800" dirty="0"/>
              <a:t>del</a:t>
            </a:r>
            <a:r>
              <a:rPr sz="1800" spc="-35" dirty="0"/>
              <a:t> </a:t>
            </a:r>
            <a:r>
              <a:rPr sz="1800" dirty="0"/>
              <a:t>recuento</a:t>
            </a:r>
            <a:r>
              <a:rPr sz="1800" spc="-35" dirty="0"/>
              <a:t> </a:t>
            </a:r>
            <a:r>
              <a:rPr sz="1800" dirty="0"/>
              <a:t>parcial</a:t>
            </a:r>
            <a:r>
              <a:rPr sz="1800" spc="-30" dirty="0"/>
              <a:t> </a:t>
            </a:r>
            <a:r>
              <a:rPr sz="1800" dirty="0"/>
              <a:t>y</a:t>
            </a:r>
            <a:r>
              <a:rPr sz="1800" spc="-30" dirty="0"/>
              <a:t> </a:t>
            </a:r>
            <a:r>
              <a:rPr sz="1800" dirty="0"/>
              <a:t>recuento</a:t>
            </a:r>
            <a:r>
              <a:rPr sz="1800" spc="-35" dirty="0"/>
              <a:t> </a:t>
            </a:r>
            <a:r>
              <a:rPr sz="1800" dirty="0"/>
              <a:t>total</a:t>
            </a:r>
            <a:r>
              <a:rPr sz="1800" spc="-35" dirty="0"/>
              <a:t> </a:t>
            </a:r>
            <a:r>
              <a:rPr sz="1800" dirty="0"/>
              <a:t>de</a:t>
            </a:r>
            <a:r>
              <a:rPr sz="1800" spc="-30" dirty="0"/>
              <a:t> </a:t>
            </a:r>
            <a:r>
              <a:rPr sz="1800" spc="-10" dirty="0"/>
              <a:t>votos</a:t>
            </a:r>
            <a:endParaRPr sz="1800"/>
          </a:p>
        </p:txBody>
      </p:sp>
      <p:sp>
        <p:nvSpPr>
          <p:cNvPr id="10" name="object 10"/>
          <p:cNvSpPr txBox="1"/>
          <p:nvPr/>
        </p:nvSpPr>
        <p:spPr>
          <a:xfrm>
            <a:off x="335915" y="985520"/>
            <a:ext cx="8732520" cy="1595120"/>
          </a:xfrm>
          <a:prstGeom prst="rect">
            <a:avLst/>
          </a:prstGeom>
        </p:spPr>
        <p:txBody>
          <a:bodyPr vert="horz" wrap="square" lIns="0" tIns="12700" rIns="0" bIns="0" rtlCol="0">
            <a:spAutoFit/>
          </a:bodyPr>
          <a:lstStyle/>
          <a:p>
            <a:pPr marL="12700" marR="5080" algn="just">
              <a:lnSpc>
                <a:spcPct val="100000"/>
              </a:lnSpc>
              <a:spcBef>
                <a:spcPts val="100"/>
              </a:spcBef>
            </a:pPr>
            <a:r>
              <a:rPr sz="1800" b="1" dirty="0">
                <a:latin typeface="Arial"/>
                <a:cs typeface="Arial"/>
              </a:rPr>
              <a:t>Si</a:t>
            </a:r>
            <a:r>
              <a:rPr sz="1800" b="1" spc="135" dirty="0">
                <a:latin typeface="Arial"/>
                <a:cs typeface="Arial"/>
              </a:rPr>
              <a:t> </a:t>
            </a:r>
            <a:r>
              <a:rPr sz="1800" b="1" dirty="0">
                <a:latin typeface="Arial"/>
                <a:cs typeface="Arial"/>
              </a:rPr>
              <a:t>se</a:t>
            </a:r>
            <a:r>
              <a:rPr sz="1800" b="1" spc="130" dirty="0">
                <a:latin typeface="Arial"/>
                <a:cs typeface="Arial"/>
              </a:rPr>
              <a:t> </a:t>
            </a:r>
            <a:r>
              <a:rPr sz="1800" b="1" dirty="0">
                <a:latin typeface="Arial"/>
                <a:cs typeface="Arial"/>
              </a:rPr>
              <a:t>establece</a:t>
            </a:r>
            <a:r>
              <a:rPr sz="1800" b="1" spc="130" dirty="0">
                <a:latin typeface="Arial"/>
                <a:cs typeface="Arial"/>
              </a:rPr>
              <a:t> </a:t>
            </a:r>
            <a:r>
              <a:rPr sz="1800" b="1" dirty="0">
                <a:latin typeface="Arial"/>
                <a:cs typeface="Arial"/>
              </a:rPr>
              <a:t>que</a:t>
            </a:r>
            <a:r>
              <a:rPr sz="1800" b="1" spc="130" dirty="0">
                <a:latin typeface="Arial"/>
                <a:cs typeface="Arial"/>
              </a:rPr>
              <a:t> </a:t>
            </a:r>
            <a:r>
              <a:rPr sz="1800" b="1" dirty="0">
                <a:latin typeface="Arial"/>
                <a:cs typeface="Arial"/>
              </a:rPr>
              <a:t>la</a:t>
            </a:r>
            <a:r>
              <a:rPr sz="1800" b="1" spc="95" dirty="0">
                <a:latin typeface="Arial"/>
                <a:cs typeface="Arial"/>
              </a:rPr>
              <a:t> </a:t>
            </a:r>
            <a:r>
              <a:rPr sz="1800" b="1" dirty="0">
                <a:latin typeface="Arial"/>
                <a:cs typeface="Arial"/>
              </a:rPr>
              <a:t>diferencia</a:t>
            </a:r>
            <a:r>
              <a:rPr sz="1800" b="1" spc="130" dirty="0">
                <a:latin typeface="Arial"/>
                <a:cs typeface="Arial"/>
              </a:rPr>
              <a:t> </a:t>
            </a:r>
            <a:r>
              <a:rPr sz="1800" b="1" dirty="0">
                <a:latin typeface="Arial"/>
                <a:cs typeface="Arial"/>
              </a:rPr>
              <a:t>entre</a:t>
            </a:r>
            <a:r>
              <a:rPr sz="1800" b="1" spc="130" dirty="0">
                <a:latin typeface="Arial"/>
                <a:cs typeface="Arial"/>
              </a:rPr>
              <a:t> </a:t>
            </a:r>
            <a:r>
              <a:rPr sz="1800" b="1" dirty="0">
                <a:latin typeface="Arial"/>
                <a:cs typeface="Arial"/>
              </a:rPr>
              <a:t>la</a:t>
            </a:r>
            <a:r>
              <a:rPr sz="1800" b="1" spc="130" dirty="0">
                <a:latin typeface="Arial"/>
                <a:cs typeface="Arial"/>
              </a:rPr>
              <a:t> </a:t>
            </a:r>
            <a:r>
              <a:rPr sz="1800" b="1" dirty="0">
                <a:latin typeface="Arial"/>
                <a:cs typeface="Arial"/>
              </a:rPr>
              <a:t>candidatura</a:t>
            </a:r>
            <a:r>
              <a:rPr sz="1800" b="1" spc="135" dirty="0">
                <a:latin typeface="Arial"/>
                <a:cs typeface="Arial"/>
              </a:rPr>
              <a:t> </a:t>
            </a:r>
            <a:r>
              <a:rPr sz="1800" b="1" dirty="0">
                <a:latin typeface="Arial"/>
                <a:cs typeface="Arial"/>
              </a:rPr>
              <a:t>presuntamente</a:t>
            </a:r>
            <a:r>
              <a:rPr sz="1800" b="1" spc="135" dirty="0">
                <a:latin typeface="Arial"/>
                <a:cs typeface="Arial"/>
              </a:rPr>
              <a:t> </a:t>
            </a:r>
            <a:r>
              <a:rPr sz="1800" b="1" spc="-10" dirty="0">
                <a:latin typeface="Arial"/>
                <a:cs typeface="Arial"/>
              </a:rPr>
              <a:t>ganadora </a:t>
            </a:r>
            <a:r>
              <a:rPr sz="1800" b="1" dirty="0">
                <a:latin typeface="Arial"/>
                <a:cs typeface="Arial"/>
              </a:rPr>
              <a:t>y</a:t>
            </a:r>
            <a:r>
              <a:rPr sz="1800" b="1" spc="65" dirty="0">
                <a:latin typeface="Arial"/>
                <a:cs typeface="Arial"/>
              </a:rPr>
              <a:t> </a:t>
            </a:r>
            <a:r>
              <a:rPr sz="1800" b="1" dirty="0">
                <a:latin typeface="Arial"/>
                <a:cs typeface="Arial"/>
              </a:rPr>
              <a:t>la</a:t>
            </a:r>
            <a:r>
              <a:rPr sz="1800" b="1" spc="85" dirty="0">
                <a:latin typeface="Arial"/>
                <a:cs typeface="Arial"/>
              </a:rPr>
              <a:t> </a:t>
            </a:r>
            <a:r>
              <a:rPr sz="1800" b="1" dirty="0">
                <a:latin typeface="Arial"/>
                <a:cs typeface="Arial"/>
              </a:rPr>
              <a:t>ubicada</a:t>
            </a:r>
            <a:r>
              <a:rPr sz="1800" b="1" spc="85" dirty="0">
                <a:latin typeface="Arial"/>
                <a:cs typeface="Arial"/>
              </a:rPr>
              <a:t> </a:t>
            </a:r>
            <a:r>
              <a:rPr sz="1800" b="1" dirty="0">
                <a:latin typeface="Arial"/>
                <a:cs typeface="Arial"/>
              </a:rPr>
              <a:t>en</a:t>
            </a:r>
            <a:r>
              <a:rPr sz="1800" b="1" spc="90" dirty="0">
                <a:latin typeface="Arial"/>
                <a:cs typeface="Arial"/>
              </a:rPr>
              <a:t> </a:t>
            </a:r>
            <a:r>
              <a:rPr sz="1800" b="1" dirty="0">
                <a:latin typeface="Arial"/>
                <a:cs typeface="Arial"/>
              </a:rPr>
              <a:t>segundo</a:t>
            </a:r>
            <a:r>
              <a:rPr sz="1800" b="1" spc="90" dirty="0">
                <a:latin typeface="Arial"/>
                <a:cs typeface="Arial"/>
              </a:rPr>
              <a:t> </a:t>
            </a:r>
            <a:r>
              <a:rPr sz="1800" b="1" dirty="0">
                <a:latin typeface="Arial"/>
                <a:cs typeface="Arial"/>
              </a:rPr>
              <a:t>lugar</a:t>
            </a:r>
            <a:r>
              <a:rPr sz="1800" b="1" spc="80" dirty="0">
                <a:latin typeface="Arial"/>
                <a:cs typeface="Arial"/>
              </a:rPr>
              <a:t> </a:t>
            </a:r>
            <a:r>
              <a:rPr sz="1800" b="1" dirty="0">
                <a:latin typeface="Arial"/>
                <a:cs typeface="Arial"/>
              </a:rPr>
              <a:t>es</a:t>
            </a:r>
            <a:r>
              <a:rPr sz="1800" b="1" spc="90" dirty="0">
                <a:latin typeface="Arial"/>
                <a:cs typeface="Arial"/>
              </a:rPr>
              <a:t> </a:t>
            </a:r>
            <a:r>
              <a:rPr sz="1800" b="1" dirty="0">
                <a:latin typeface="Arial"/>
                <a:cs typeface="Arial"/>
              </a:rPr>
              <a:t>igual</a:t>
            </a:r>
            <a:r>
              <a:rPr sz="1800" b="1" spc="90" dirty="0">
                <a:latin typeface="Arial"/>
                <a:cs typeface="Arial"/>
              </a:rPr>
              <a:t> </a:t>
            </a:r>
            <a:r>
              <a:rPr sz="1800" b="1" dirty="0">
                <a:latin typeface="Arial"/>
                <a:cs typeface="Arial"/>
              </a:rPr>
              <a:t>o</a:t>
            </a:r>
            <a:r>
              <a:rPr sz="1800" b="1" spc="85" dirty="0">
                <a:latin typeface="Arial"/>
                <a:cs typeface="Arial"/>
              </a:rPr>
              <a:t> </a:t>
            </a:r>
            <a:r>
              <a:rPr sz="1800" b="1" dirty="0">
                <a:latin typeface="Arial"/>
                <a:cs typeface="Arial"/>
              </a:rPr>
              <a:t>menor</a:t>
            </a:r>
            <a:r>
              <a:rPr sz="1800" b="1" spc="85" dirty="0">
                <a:latin typeface="Arial"/>
                <a:cs typeface="Arial"/>
              </a:rPr>
              <a:t> </a:t>
            </a:r>
            <a:r>
              <a:rPr sz="1800" b="1" dirty="0">
                <a:latin typeface="Arial"/>
                <a:cs typeface="Arial"/>
              </a:rPr>
              <a:t>a</a:t>
            </a:r>
            <a:r>
              <a:rPr sz="1800" b="1" spc="80" dirty="0">
                <a:latin typeface="Arial"/>
                <a:cs typeface="Arial"/>
              </a:rPr>
              <a:t> </a:t>
            </a:r>
            <a:r>
              <a:rPr sz="1800" b="1" dirty="0">
                <a:latin typeface="Arial"/>
                <a:cs typeface="Arial"/>
              </a:rPr>
              <a:t>un</a:t>
            </a:r>
            <a:r>
              <a:rPr sz="1800" b="1" spc="90" dirty="0">
                <a:latin typeface="Arial"/>
                <a:cs typeface="Arial"/>
              </a:rPr>
              <a:t> </a:t>
            </a:r>
            <a:r>
              <a:rPr sz="1800" b="1" dirty="0">
                <a:latin typeface="Arial"/>
                <a:cs typeface="Arial"/>
              </a:rPr>
              <a:t>punto</a:t>
            </a:r>
            <a:r>
              <a:rPr sz="1800" b="1" spc="90" dirty="0">
                <a:latin typeface="Arial"/>
                <a:cs typeface="Arial"/>
              </a:rPr>
              <a:t> </a:t>
            </a:r>
            <a:r>
              <a:rPr sz="1800" b="1" dirty="0">
                <a:latin typeface="Arial"/>
                <a:cs typeface="Arial"/>
              </a:rPr>
              <a:t>porcentual</a:t>
            </a:r>
            <a:r>
              <a:rPr sz="1800" b="1" spc="105" dirty="0">
                <a:latin typeface="Arial"/>
                <a:cs typeface="Arial"/>
              </a:rPr>
              <a:t> </a:t>
            </a:r>
            <a:r>
              <a:rPr sz="1800" b="1" dirty="0">
                <a:latin typeface="Arial"/>
                <a:cs typeface="Arial"/>
              </a:rPr>
              <a:t>y</a:t>
            </a:r>
            <a:r>
              <a:rPr sz="1800" b="1" spc="50" dirty="0">
                <a:latin typeface="Arial"/>
                <a:cs typeface="Arial"/>
              </a:rPr>
              <a:t> </a:t>
            </a:r>
            <a:r>
              <a:rPr sz="1800" b="1" spc="-10" dirty="0">
                <a:latin typeface="Arial"/>
                <a:cs typeface="Arial"/>
              </a:rPr>
              <a:t>exista </a:t>
            </a:r>
            <a:r>
              <a:rPr sz="1800" b="1" dirty="0">
                <a:latin typeface="Arial"/>
                <a:cs typeface="Arial"/>
              </a:rPr>
              <a:t>la</a:t>
            </a:r>
            <a:r>
              <a:rPr sz="1800" b="1" spc="-20" dirty="0">
                <a:latin typeface="Arial"/>
                <a:cs typeface="Arial"/>
              </a:rPr>
              <a:t> </a:t>
            </a:r>
            <a:r>
              <a:rPr sz="1800" b="1" dirty="0">
                <a:latin typeface="Arial"/>
                <a:cs typeface="Arial"/>
              </a:rPr>
              <a:t>petición</a:t>
            </a:r>
            <a:r>
              <a:rPr sz="1800" b="1" spc="-15" dirty="0">
                <a:latin typeface="Arial"/>
                <a:cs typeface="Arial"/>
              </a:rPr>
              <a:t> </a:t>
            </a:r>
            <a:r>
              <a:rPr sz="1800" b="1" dirty="0">
                <a:latin typeface="Arial"/>
                <a:cs typeface="Arial"/>
              </a:rPr>
              <a:t>por</a:t>
            </a:r>
            <a:r>
              <a:rPr sz="1800" b="1" spc="-5" dirty="0">
                <a:latin typeface="Arial"/>
                <a:cs typeface="Arial"/>
              </a:rPr>
              <a:t> </a:t>
            </a:r>
            <a:r>
              <a:rPr sz="1800" b="1" dirty="0">
                <a:latin typeface="Arial"/>
                <a:cs typeface="Arial"/>
              </a:rPr>
              <a:t>escrito,</a:t>
            </a:r>
            <a:r>
              <a:rPr sz="1800" b="1" spc="-15" dirty="0">
                <a:latin typeface="Arial"/>
                <a:cs typeface="Arial"/>
              </a:rPr>
              <a:t> </a:t>
            </a:r>
            <a:r>
              <a:rPr sz="1800" b="1" dirty="0">
                <a:latin typeface="Arial"/>
                <a:cs typeface="Arial"/>
              </a:rPr>
              <a:t>se</a:t>
            </a:r>
            <a:r>
              <a:rPr sz="1800" b="1" spc="-15" dirty="0">
                <a:latin typeface="Arial"/>
                <a:cs typeface="Arial"/>
              </a:rPr>
              <a:t> </a:t>
            </a:r>
            <a:r>
              <a:rPr sz="1800" b="1" dirty="0">
                <a:latin typeface="Arial"/>
                <a:cs typeface="Arial"/>
              </a:rPr>
              <a:t>realizará</a:t>
            </a:r>
            <a:r>
              <a:rPr sz="1800" b="1" spc="-10" dirty="0">
                <a:latin typeface="Arial"/>
                <a:cs typeface="Arial"/>
              </a:rPr>
              <a:t> </a:t>
            </a:r>
            <a:r>
              <a:rPr sz="1800" b="1" dirty="0">
                <a:latin typeface="Arial"/>
                <a:cs typeface="Arial"/>
              </a:rPr>
              <a:t>el</a:t>
            </a:r>
            <a:r>
              <a:rPr sz="1800" b="1" spc="-15" dirty="0">
                <a:latin typeface="Arial"/>
                <a:cs typeface="Arial"/>
              </a:rPr>
              <a:t> </a:t>
            </a:r>
            <a:r>
              <a:rPr sz="1800" b="1" dirty="0">
                <a:latin typeface="Arial"/>
                <a:cs typeface="Arial"/>
              </a:rPr>
              <a:t>recuento</a:t>
            </a:r>
            <a:r>
              <a:rPr sz="1800" b="1" spc="-10" dirty="0">
                <a:latin typeface="Arial"/>
                <a:cs typeface="Arial"/>
              </a:rPr>
              <a:t> </a:t>
            </a:r>
            <a:r>
              <a:rPr sz="1800" b="1" dirty="0">
                <a:latin typeface="Arial"/>
                <a:cs typeface="Arial"/>
              </a:rPr>
              <a:t>total</a:t>
            </a:r>
            <a:r>
              <a:rPr sz="1800" b="1" spc="-20" dirty="0">
                <a:latin typeface="Arial"/>
                <a:cs typeface="Arial"/>
              </a:rPr>
              <a:t> </a:t>
            </a:r>
            <a:r>
              <a:rPr sz="1800" b="1" dirty="0">
                <a:latin typeface="Arial"/>
                <a:cs typeface="Arial"/>
              </a:rPr>
              <a:t>de</a:t>
            </a:r>
            <a:r>
              <a:rPr sz="1800" b="1" spc="-5" dirty="0">
                <a:latin typeface="Arial"/>
                <a:cs typeface="Arial"/>
              </a:rPr>
              <a:t> </a:t>
            </a:r>
            <a:r>
              <a:rPr sz="1800" b="1" spc="-10" dirty="0">
                <a:latin typeface="Arial"/>
                <a:cs typeface="Arial"/>
              </a:rPr>
              <a:t>votos.</a:t>
            </a:r>
            <a:endParaRPr sz="1800" dirty="0">
              <a:latin typeface="Arial"/>
              <a:cs typeface="Arial"/>
            </a:endParaRPr>
          </a:p>
          <a:p>
            <a:pPr marL="273685">
              <a:lnSpc>
                <a:spcPct val="100000"/>
              </a:lnSpc>
              <a:spcBef>
                <a:spcPts val="1555"/>
              </a:spcBef>
            </a:pPr>
            <a:r>
              <a:rPr sz="1800" b="1" dirty="0">
                <a:latin typeface="Arial"/>
                <a:cs typeface="Arial"/>
              </a:rPr>
              <a:t>Para</a:t>
            </a:r>
            <a:r>
              <a:rPr sz="1800" b="1" spc="290" dirty="0">
                <a:latin typeface="Arial"/>
                <a:cs typeface="Arial"/>
              </a:rPr>
              <a:t> </a:t>
            </a:r>
            <a:r>
              <a:rPr sz="1800" b="1" dirty="0">
                <a:latin typeface="Arial"/>
                <a:cs typeface="Arial"/>
              </a:rPr>
              <a:t>poder</a:t>
            </a:r>
            <a:r>
              <a:rPr sz="1800" b="1" spc="300" dirty="0">
                <a:latin typeface="Arial"/>
                <a:cs typeface="Arial"/>
              </a:rPr>
              <a:t> </a:t>
            </a:r>
            <a:r>
              <a:rPr sz="1800" b="1" dirty="0">
                <a:latin typeface="Arial"/>
                <a:cs typeface="Arial"/>
              </a:rPr>
              <a:t>determinar</a:t>
            </a:r>
            <a:r>
              <a:rPr sz="1800" b="1" spc="295" dirty="0">
                <a:latin typeface="Arial"/>
                <a:cs typeface="Arial"/>
              </a:rPr>
              <a:t> </a:t>
            </a:r>
            <a:r>
              <a:rPr sz="1800" b="1" dirty="0">
                <a:latin typeface="Arial"/>
                <a:cs typeface="Arial"/>
              </a:rPr>
              <a:t>la</a:t>
            </a:r>
            <a:r>
              <a:rPr sz="1800" b="1" spc="295" dirty="0">
                <a:latin typeface="Arial"/>
                <a:cs typeface="Arial"/>
              </a:rPr>
              <a:t> </a:t>
            </a:r>
            <a:r>
              <a:rPr sz="1800" b="1" dirty="0">
                <a:latin typeface="Arial"/>
                <a:cs typeface="Arial"/>
              </a:rPr>
              <a:t>diferencia</a:t>
            </a:r>
            <a:r>
              <a:rPr sz="1800" b="1" spc="290" dirty="0">
                <a:latin typeface="Arial"/>
                <a:cs typeface="Arial"/>
              </a:rPr>
              <a:t> </a:t>
            </a:r>
            <a:r>
              <a:rPr sz="1800" b="1" dirty="0">
                <a:latin typeface="Arial"/>
                <a:cs typeface="Arial"/>
              </a:rPr>
              <a:t>porcentual,</a:t>
            </a:r>
            <a:r>
              <a:rPr sz="1800" b="1" spc="300" dirty="0">
                <a:latin typeface="Arial"/>
                <a:cs typeface="Arial"/>
              </a:rPr>
              <a:t> </a:t>
            </a:r>
            <a:r>
              <a:rPr sz="1800" b="1" dirty="0">
                <a:latin typeface="Arial"/>
                <a:cs typeface="Arial"/>
              </a:rPr>
              <a:t>el</a:t>
            </a:r>
            <a:r>
              <a:rPr sz="1800" b="1" spc="300" dirty="0">
                <a:latin typeface="Arial"/>
                <a:cs typeface="Arial"/>
              </a:rPr>
              <a:t> </a:t>
            </a:r>
            <a:r>
              <a:rPr sz="1800" b="1" dirty="0">
                <a:latin typeface="Arial"/>
                <a:cs typeface="Arial"/>
              </a:rPr>
              <a:t>CED</a:t>
            </a:r>
            <a:r>
              <a:rPr sz="1800" b="1" spc="295" dirty="0">
                <a:latin typeface="Arial"/>
                <a:cs typeface="Arial"/>
              </a:rPr>
              <a:t> </a:t>
            </a:r>
            <a:r>
              <a:rPr sz="1800" b="1" dirty="0">
                <a:latin typeface="Arial"/>
                <a:cs typeface="Arial"/>
              </a:rPr>
              <a:t>deberá</a:t>
            </a:r>
            <a:r>
              <a:rPr sz="1800" b="1" spc="295" dirty="0">
                <a:latin typeface="Arial"/>
                <a:cs typeface="Arial"/>
              </a:rPr>
              <a:t> </a:t>
            </a:r>
            <a:r>
              <a:rPr sz="1800" b="1" spc="-10" dirty="0">
                <a:latin typeface="Arial"/>
                <a:cs typeface="Arial"/>
              </a:rPr>
              <a:t>consultar</a:t>
            </a:r>
            <a:endParaRPr sz="1800" dirty="0">
              <a:latin typeface="Arial"/>
              <a:cs typeface="Arial"/>
            </a:endParaRPr>
          </a:p>
          <a:p>
            <a:pPr marL="273685">
              <a:lnSpc>
                <a:spcPct val="100000"/>
              </a:lnSpc>
            </a:pPr>
            <a:r>
              <a:rPr sz="1800" b="1" dirty="0">
                <a:latin typeface="Arial"/>
                <a:cs typeface="Arial"/>
              </a:rPr>
              <a:t>los</a:t>
            </a:r>
            <a:r>
              <a:rPr sz="1800" b="1" spc="-10" dirty="0">
                <a:latin typeface="Arial"/>
                <a:cs typeface="Arial"/>
              </a:rPr>
              <a:t> </a:t>
            </a:r>
            <a:r>
              <a:rPr sz="1800" b="1" dirty="0">
                <a:latin typeface="Arial"/>
                <a:cs typeface="Arial"/>
              </a:rPr>
              <a:t>datos</a:t>
            </a:r>
            <a:r>
              <a:rPr sz="1800" b="1" spc="-15" dirty="0">
                <a:latin typeface="Arial"/>
                <a:cs typeface="Arial"/>
              </a:rPr>
              <a:t> </a:t>
            </a:r>
            <a:r>
              <a:rPr sz="1800" b="1" dirty="0">
                <a:latin typeface="Arial"/>
                <a:cs typeface="Arial"/>
              </a:rPr>
              <a:t>obtenidos</a:t>
            </a:r>
            <a:r>
              <a:rPr sz="1800" b="1" spc="-10" dirty="0">
                <a:latin typeface="Arial"/>
                <a:cs typeface="Arial"/>
              </a:rPr>
              <a:t> </a:t>
            </a:r>
            <a:r>
              <a:rPr sz="1800" b="1" spc="-25" dirty="0">
                <a:latin typeface="Arial"/>
                <a:cs typeface="Arial"/>
              </a:rPr>
              <a:t>en:</a:t>
            </a:r>
            <a:endParaRPr sz="1800" dirty="0">
              <a:latin typeface="Arial"/>
              <a:cs typeface="Arial"/>
            </a:endParaRPr>
          </a:p>
        </p:txBody>
      </p:sp>
      <p:grpSp>
        <p:nvGrpSpPr>
          <p:cNvPr id="11" name="object 11"/>
          <p:cNvGrpSpPr/>
          <p:nvPr/>
        </p:nvGrpSpPr>
        <p:grpSpPr>
          <a:xfrm>
            <a:off x="1447800" y="2590800"/>
            <a:ext cx="5191760" cy="3792220"/>
            <a:chOff x="1447800" y="2720339"/>
            <a:chExt cx="5191760" cy="3792220"/>
          </a:xfrm>
        </p:grpSpPr>
        <p:sp>
          <p:nvSpPr>
            <p:cNvPr id="12" name="object 12"/>
            <p:cNvSpPr/>
            <p:nvPr/>
          </p:nvSpPr>
          <p:spPr>
            <a:xfrm>
              <a:off x="2847339" y="2720339"/>
              <a:ext cx="3792220" cy="3792220"/>
            </a:xfrm>
            <a:custGeom>
              <a:avLst/>
              <a:gdLst/>
              <a:ahLst/>
              <a:cxnLst/>
              <a:rect l="l" t="t" r="r" b="b"/>
              <a:pathLst>
                <a:path w="3792220" h="3792220">
                  <a:moveTo>
                    <a:pt x="1896110" y="0"/>
                  </a:moveTo>
                  <a:lnTo>
                    <a:pt x="1744472" y="189611"/>
                  </a:lnTo>
                  <a:lnTo>
                    <a:pt x="1858137" y="189611"/>
                  </a:lnTo>
                  <a:lnTo>
                    <a:pt x="1858137" y="1858137"/>
                  </a:lnTo>
                  <a:lnTo>
                    <a:pt x="189611" y="1858137"/>
                  </a:lnTo>
                  <a:lnTo>
                    <a:pt x="189611" y="1744472"/>
                  </a:lnTo>
                  <a:lnTo>
                    <a:pt x="0" y="1896110"/>
                  </a:lnTo>
                  <a:lnTo>
                    <a:pt x="189611" y="2047748"/>
                  </a:lnTo>
                  <a:lnTo>
                    <a:pt x="189611" y="1934083"/>
                  </a:lnTo>
                  <a:lnTo>
                    <a:pt x="1858137" y="1934083"/>
                  </a:lnTo>
                  <a:lnTo>
                    <a:pt x="1858137" y="3602609"/>
                  </a:lnTo>
                  <a:lnTo>
                    <a:pt x="1744472" y="3602609"/>
                  </a:lnTo>
                  <a:lnTo>
                    <a:pt x="1896110" y="3792220"/>
                  </a:lnTo>
                  <a:lnTo>
                    <a:pt x="2047748" y="3602609"/>
                  </a:lnTo>
                  <a:lnTo>
                    <a:pt x="1934083" y="3602609"/>
                  </a:lnTo>
                  <a:lnTo>
                    <a:pt x="1934083" y="1934083"/>
                  </a:lnTo>
                  <a:lnTo>
                    <a:pt x="3602609" y="1934083"/>
                  </a:lnTo>
                  <a:lnTo>
                    <a:pt x="3602609" y="2047748"/>
                  </a:lnTo>
                  <a:lnTo>
                    <a:pt x="3792219" y="1896110"/>
                  </a:lnTo>
                  <a:lnTo>
                    <a:pt x="3602609" y="1744472"/>
                  </a:lnTo>
                  <a:lnTo>
                    <a:pt x="3602609" y="1858137"/>
                  </a:lnTo>
                  <a:lnTo>
                    <a:pt x="1934083" y="1858137"/>
                  </a:lnTo>
                  <a:lnTo>
                    <a:pt x="1934083" y="189611"/>
                  </a:lnTo>
                  <a:lnTo>
                    <a:pt x="2047748" y="189611"/>
                  </a:lnTo>
                  <a:lnTo>
                    <a:pt x="1896110" y="0"/>
                  </a:lnTo>
                  <a:close/>
                </a:path>
              </a:pathLst>
            </a:custGeom>
            <a:solidFill>
              <a:srgbClr val="E0E0E0"/>
            </a:solidFill>
          </p:spPr>
          <p:txBody>
            <a:bodyPr wrap="square" lIns="0" tIns="0" rIns="0" bIns="0" rtlCol="0"/>
            <a:lstStyle/>
            <a:p>
              <a:endParaRPr/>
            </a:p>
          </p:txBody>
        </p:sp>
        <p:sp>
          <p:nvSpPr>
            <p:cNvPr id="13" name="object 13"/>
            <p:cNvSpPr/>
            <p:nvPr/>
          </p:nvSpPr>
          <p:spPr>
            <a:xfrm>
              <a:off x="1454150" y="2790189"/>
              <a:ext cx="2519680" cy="1607820"/>
            </a:xfrm>
            <a:custGeom>
              <a:avLst/>
              <a:gdLst/>
              <a:ahLst/>
              <a:cxnLst/>
              <a:rect l="l" t="t" r="r" b="b"/>
              <a:pathLst>
                <a:path w="2519679" h="1607820">
                  <a:moveTo>
                    <a:pt x="2251710" y="0"/>
                  </a:moveTo>
                  <a:lnTo>
                    <a:pt x="267969" y="0"/>
                  </a:lnTo>
                  <a:lnTo>
                    <a:pt x="219812" y="4318"/>
                  </a:lnTo>
                  <a:lnTo>
                    <a:pt x="174483" y="16769"/>
                  </a:lnTo>
                  <a:lnTo>
                    <a:pt x="132738" y="36594"/>
                  </a:lnTo>
                  <a:lnTo>
                    <a:pt x="95337" y="63036"/>
                  </a:lnTo>
                  <a:lnTo>
                    <a:pt x="63036" y="95337"/>
                  </a:lnTo>
                  <a:lnTo>
                    <a:pt x="36594" y="132738"/>
                  </a:lnTo>
                  <a:lnTo>
                    <a:pt x="16769" y="174483"/>
                  </a:lnTo>
                  <a:lnTo>
                    <a:pt x="4318" y="219812"/>
                  </a:lnTo>
                  <a:lnTo>
                    <a:pt x="0" y="267970"/>
                  </a:lnTo>
                  <a:lnTo>
                    <a:pt x="0" y="1339850"/>
                  </a:lnTo>
                  <a:lnTo>
                    <a:pt x="4318" y="1388007"/>
                  </a:lnTo>
                  <a:lnTo>
                    <a:pt x="16769" y="1433336"/>
                  </a:lnTo>
                  <a:lnTo>
                    <a:pt x="36594" y="1475081"/>
                  </a:lnTo>
                  <a:lnTo>
                    <a:pt x="63036" y="1512482"/>
                  </a:lnTo>
                  <a:lnTo>
                    <a:pt x="95337" y="1544783"/>
                  </a:lnTo>
                  <a:lnTo>
                    <a:pt x="132738" y="1571225"/>
                  </a:lnTo>
                  <a:lnTo>
                    <a:pt x="174483" y="1591050"/>
                  </a:lnTo>
                  <a:lnTo>
                    <a:pt x="219812" y="1603501"/>
                  </a:lnTo>
                  <a:lnTo>
                    <a:pt x="267969" y="1607820"/>
                  </a:lnTo>
                  <a:lnTo>
                    <a:pt x="2251710" y="1607820"/>
                  </a:lnTo>
                  <a:lnTo>
                    <a:pt x="2299867" y="1603501"/>
                  </a:lnTo>
                  <a:lnTo>
                    <a:pt x="2345196" y="1591050"/>
                  </a:lnTo>
                  <a:lnTo>
                    <a:pt x="2386941" y="1571225"/>
                  </a:lnTo>
                  <a:lnTo>
                    <a:pt x="2424342" y="1544783"/>
                  </a:lnTo>
                  <a:lnTo>
                    <a:pt x="2456643" y="1512482"/>
                  </a:lnTo>
                  <a:lnTo>
                    <a:pt x="2483085" y="1475081"/>
                  </a:lnTo>
                  <a:lnTo>
                    <a:pt x="2502910" y="1433336"/>
                  </a:lnTo>
                  <a:lnTo>
                    <a:pt x="2515361" y="1388007"/>
                  </a:lnTo>
                  <a:lnTo>
                    <a:pt x="2519679" y="1339850"/>
                  </a:lnTo>
                  <a:lnTo>
                    <a:pt x="2519679" y="267970"/>
                  </a:lnTo>
                  <a:lnTo>
                    <a:pt x="2515361" y="219812"/>
                  </a:lnTo>
                  <a:lnTo>
                    <a:pt x="2502910" y="174483"/>
                  </a:lnTo>
                  <a:lnTo>
                    <a:pt x="2483085" y="132738"/>
                  </a:lnTo>
                  <a:lnTo>
                    <a:pt x="2456643" y="95337"/>
                  </a:lnTo>
                  <a:lnTo>
                    <a:pt x="2424342" y="63036"/>
                  </a:lnTo>
                  <a:lnTo>
                    <a:pt x="2386941" y="36594"/>
                  </a:lnTo>
                  <a:lnTo>
                    <a:pt x="2345196" y="16769"/>
                  </a:lnTo>
                  <a:lnTo>
                    <a:pt x="2299867" y="4318"/>
                  </a:lnTo>
                  <a:lnTo>
                    <a:pt x="2251710" y="0"/>
                  </a:lnTo>
                  <a:close/>
                </a:path>
              </a:pathLst>
            </a:custGeom>
            <a:solidFill>
              <a:srgbClr val="404040"/>
            </a:solidFill>
          </p:spPr>
          <p:txBody>
            <a:bodyPr wrap="square" lIns="0" tIns="0" rIns="0" bIns="0" rtlCol="0"/>
            <a:lstStyle/>
            <a:p>
              <a:endParaRPr/>
            </a:p>
          </p:txBody>
        </p:sp>
        <p:sp>
          <p:nvSpPr>
            <p:cNvPr id="14" name="object 14"/>
            <p:cNvSpPr/>
            <p:nvPr/>
          </p:nvSpPr>
          <p:spPr>
            <a:xfrm>
              <a:off x="1454150" y="2790189"/>
              <a:ext cx="2519680" cy="1607820"/>
            </a:xfrm>
            <a:custGeom>
              <a:avLst/>
              <a:gdLst/>
              <a:ahLst/>
              <a:cxnLst/>
              <a:rect l="l" t="t" r="r" b="b"/>
              <a:pathLst>
                <a:path w="2519679" h="1607820">
                  <a:moveTo>
                    <a:pt x="0" y="267970"/>
                  </a:moveTo>
                  <a:lnTo>
                    <a:pt x="4318" y="219812"/>
                  </a:lnTo>
                  <a:lnTo>
                    <a:pt x="16769" y="174483"/>
                  </a:lnTo>
                  <a:lnTo>
                    <a:pt x="36594" y="132738"/>
                  </a:lnTo>
                  <a:lnTo>
                    <a:pt x="63036" y="95337"/>
                  </a:lnTo>
                  <a:lnTo>
                    <a:pt x="95337" y="63036"/>
                  </a:lnTo>
                  <a:lnTo>
                    <a:pt x="132738" y="36594"/>
                  </a:lnTo>
                  <a:lnTo>
                    <a:pt x="174483" y="16769"/>
                  </a:lnTo>
                  <a:lnTo>
                    <a:pt x="219812" y="4318"/>
                  </a:lnTo>
                  <a:lnTo>
                    <a:pt x="267969" y="0"/>
                  </a:lnTo>
                  <a:lnTo>
                    <a:pt x="2251710" y="0"/>
                  </a:lnTo>
                  <a:lnTo>
                    <a:pt x="2299867" y="4318"/>
                  </a:lnTo>
                  <a:lnTo>
                    <a:pt x="2345196" y="16769"/>
                  </a:lnTo>
                  <a:lnTo>
                    <a:pt x="2386941" y="36594"/>
                  </a:lnTo>
                  <a:lnTo>
                    <a:pt x="2424342" y="63036"/>
                  </a:lnTo>
                  <a:lnTo>
                    <a:pt x="2456643" y="95337"/>
                  </a:lnTo>
                  <a:lnTo>
                    <a:pt x="2483085" y="132738"/>
                  </a:lnTo>
                  <a:lnTo>
                    <a:pt x="2502910" y="174483"/>
                  </a:lnTo>
                  <a:lnTo>
                    <a:pt x="2515361" y="219812"/>
                  </a:lnTo>
                  <a:lnTo>
                    <a:pt x="2519679" y="267970"/>
                  </a:lnTo>
                  <a:lnTo>
                    <a:pt x="2519679" y="1339850"/>
                  </a:lnTo>
                  <a:lnTo>
                    <a:pt x="2515361" y="1388007"/>
                  </a:lnTo>
                  <a:lnTo>
                    <a:pt x="2502910" y="1433336"/>
                  </a:lnTo>
                  <a:lnTo>
                    <a:pt x="2483085" y="1475081"/>
                  </a:lnTo>
                  <a:lnTo>
                    <a:pt x="2456643" y="1512482"/>
                  </a:lnTo>
                  <a:lnTo>
                    <a:pt x="2424342" y="1544783"/>
                  </a:lnTo>
                  <a:lnTo>
                    <a:pt x="2386941" y="1571225"/>
                  </a:lnTo>
                  <a:lnTo>
                    <a:pt x="2345196" y="1591050"/>
                  </a:lnTo>
                  <a:lnTo>
                    <a:pt x="2299867" y="1603501"/>
                  </a:lnTo>
                  <a:lnTo>
                    <a:pt x="2251710" y="1607820"/>
                  </a:lnTo>
                  <a:lnTo>
                    <a:pt x="267969" y="1607820"/>
                  </a:lnTo>
                  <a:lnTo>
                    <a:pt x="219812" y="1603501"/>
                  </a:lnTo>
                  <a:lnTo>
                    <a:pt x="174483" y="1591050"/>
                  </a:lnTo>
                  <a:lnTo>
                    <a:pt x="132738" y="1571225"/>
                  </a:lnTo>
                  <a:lnTo>
                    <a:pt x="95337" y="1544783"/>
                  </a:lnTo>
                  <a:lnTo>
                    <a:pt x="63036" y="1512482"/>
                  </a:lnTo>
                  <a:lnTo>
                    <a:pt x="36594" y="1475081"/>
                  </a:lnTo>
                  <a:lnTo>
                    <a:pt x="16769" y="1433336"/>
                  </a:lnTo>
                  <a:lnTo>
                    <a:pt x="4318" y="1388007"/>
                  </a:lnTo>
                  <a:lnTo>
                    <a:pt x="0" y="1339850"/>
                  </a:lnTo>
                  <a:lnTo>
                    <a:pt x="0" y="267970"/>
                  </a:lnTo>
                  <a:close/>
                </a:path>
              </a:pathLst>
            </a:custGeom>
            <a:ln w="12700">
              <a:solidFill>
                <a:srgbClr val="FFFFFF"/>
              </a:solidFill>
            </a:ln>
          </p:spPr>
          <p:txBody>
            <a:bodyPr wrap="square" lIns="0" tIns="0" rIns="0" bIns="0" rtlCol="0"/>
            <a:lstStyle/>
            <a:p>
              <a:endParaRPr/>
            </a:p>
          </p:txBody>
        </p:sp>
      </p:grpSp>
      <p:sp>
        <p:nvSpPr>
          <p:cNvPr id="15" name="object 15"/>
          <p:cNvSpPr txBox="1"/>
          <p:nvPr/>
        </p:nvSpPr>
        <p:spPr>
          <a:xfrm>
            <a:off x="1786889" y="3177921"/>
            <a:ext cx="1854835" cy="775335"/>
          </a:xfrm>
          <a:prstGeom prst="rect">
            <a:avLst/>
          </a:prstGeom>
        </p:spPr>
        <p:txBody>
          <a:bodyPr vert="horz" wrap="square" lIns="0" tIns="49530" rIns="0" bIns="0" rtlCol="0">
            <a:spAutoFit/>
          </a:bodyPr>
          <a:lstStyle/>
          <a:p>
            <a:pPr marL="12700" marR="5080" indent="-3175" algn="ctr">
              <a:lnSpc>
                <a:spcPct val="86600"/>
              </a:lnSpc>
              <a:spcBef>
                <a:spcPts val="390"/>
              </a:spcBef>
            </a:pPr>
            <a:r>
              <a:rPr sz="1800" b="1" dirty="0">
                <a:solidFill>
                  <a:srgbClr val="FFFFFF"/>
                </a:solidFill>
                <a:latin typeface="Arial"/>
                <a:cs typeface="Arial"/>
              </a:rPr>
              <a:t>La </a:t>
            </a:r>
            <a:r>
              <a:rPr sz="1800" b="1" spc="-10" dirty="0">
                <a:solidFill>
                  <a:srgbClr val="FFFFFF"/>
                </a:solidFill>
                <a:latin typeface="Arial"/>
                <a:cs typeface="Arial"/>
              </a:rPr>
              <a:t>información </a:t>
            </a:r>
            <a:r>
              <a:rPr sz="1800" b="1" dirty="0">
                <a:solidFill>
                  <a:srgbClr val="FFFFFF"/>
                </a:solidFill>
                <a:latin typeface="Arial"/>
                <a:cs typeface="Arial"/>
              </a:rPr>
              <a:t>preliminar</a:t>
            </a:r>
            <a:r>
              <a:rPr sz="1800" b="1" spc="-15" dirty="0">
                <a:solidFill>
                  <a:srgbClr val="FFFFFF"/>
                </a:solidFill>
                <a:latin typeface="Arial"/>
                <a:cs typeface="Arial"/>
              </a:rPr>
              <a:t> </a:t>
            </a:r>
            <a:r>
              <a:rPr sz="1800" b="1" dirty="0">
                <a:solidFill>
                  <a:srgbClr val="FFFFFF"/>
                </a:solidFill>
                <a:latin typeface="Arial"/>
                <a:cs typeface="Arial"/>
              </a:rPr>
              <a:t>de</a:t>
            </a:r>
            <a:r>
              <a:rPr sz="1800" b="1" spc="-15" dirty="0">
                <a:solidFill>
                  <a:srgbClr val="FFFFFF"/>
                </a:solidFill>
                <a:latin typeface="Arial"/>
                <a:cs typeface="Arial"/>
              </a:rPr>
              <a:t> </a:t>
            </a:r>
            <a:r>
              <a:rPr sz="1800" b="1" spc="-25" dirty="0">
                <a:solidFill>
                  <a:srgbClr val="FFFFFF"/>
                </a:solidFill>
                <a:latin typeface="Arial"/>
                <a:cs typeface="Arial"/>
              </a:rPr>
              <a:t>los </a:t>
            </a:r>
            <a:r>
              <a:rPr sz="1800" b="1" spc="-10" dirty="0">
                <a:solidFill>
                  <a:srgbClr val="FFFFFF"/>
                </a:solidFill>
                <a:latin typeface="Arial"/>
                <a:cs typeface="Arial"/>
              </a:rPr>
              <a:t>resultados</a:t>
            </a:r>
            <a:endParaRPr sz="1800" dirty="0">
              <a:latin typeface="Arial"/>
              <a:cs typeface="Arial"/>
            </a:endParaRPr>
          </a:p>
        </p:txBody>
      </p:sp>
      <p:grpSp>
        <p:nvGrpSpPr>
          <p:cNvPr id="16" name="object 16"/>
          <p:cNvGrpSpPr/>
          <p:nvPr/>
        </p:nvGrpSpPr>
        <p:grpSpPr>
          <a:xfrm>
            <a:off x="5247640" y="2667000"/>
            <a:ext cx="2753360" cy="1628139"/>
            <a:chOff x="4650740" y="2776220"/>
            <a:chExt cx="2753360" cy="1628139"/>
          </a:xfrm>
        </p:grpSpPr>
        <p:sp>
          <p:nvSpPr>
            <p:cNvPr id="17" name="object 17"/>
            <p:cNvSpPr/>
            <p:nvPr/>
          </p:nvSpPr>
          <p:spPr>
            <a:xfrm>
              <a:off x="4657090" y="2782570"/>
              <a:ext cx="2740660" cy="1615440"/>
            </a:xfrm>
            <a:custGeom>
              <a:avLst/>
              <a:gdLst/>
              <a:ahLst/>
              <a:cxnLst/>
              <a:rect l="l" t="t" r="r" b="b"/>
              <a:pathLst>
                <a:path w="2740659" h="1615439">
                  <a:moveTo>
                    <a:pt x="2471419" y="0"/>
                  </a:moveTo>
                  <a:lnTo>
                    <a:pt x="269239" y="0"/>
                  </a:lnTo>
                  <a:lnTo>
                    <a:pt x="220838" y="4337"/>
                  </a:lnTo>
                  <a:lnTo>
                    <a:pt x="175285" y="16842"/>
                  </a:lnTo>
                  <a:lnTo>
                    <a:pt x="133340" y="36754"/>
                  </a:lnTo>
                  <a:lnTo>
                    <a:pt x="95763" y="63315"/>
                  </a:lnTo>
                  <a:lnTo>
                    <a:pt x="63315" y="95763"/>
                  </a:lnTo>
                  <a:lnTo>
                    <a:pt x="36754" y="133340"/>
                  </a:lnTo>
                  <a:lnTo>
                    <a:pt x="16842" y="175285"/>
                  </a:lnTo>
                  <a:lnTo>
                    <a:pt x="4337" y="220838"/>
                  </a:lnTo>
                  <a:lnTo>
                    <a:pt x="0" y="269239"/>
                  </a:lnTo>
                  <a:lnTo>
                    <a:pt x="0" y="1346199"/>
                  </a:lnTo>
                  <a:lnTo>
                    <a:pt x="4337" y="1394601"/>
                  </a:lnTo>
                  <a:lnTo>
                    <a:pt x="16842" y="1440154"/>
                  </a:lnTo>
                  <a:lnTo>
                    <a:pt x="36754" y="1482099"/>
                  </a:lnTo>
                  <a:lnTo>
                    <a:pt x="63315" y="1519676"/>
                  </a:lnTo>
                  <a:lnTo>
                    <a:pt x="95763" y="1552124"/>
                  </a:lnTo>
                  <a:lnTo>
                    <a:pt x="133340" y="1578685"/>
                  </a:lnTo>
                  <a:lnTo>
                    <a:pt x="175285" y="1598597"/>
                  </a:lnTo>
                  <a:lnTo>
                    <a:pt x="220838" y="1611102"/>
                  </a:lnTo>
                  <a:lnTo>
                    <a:pt x="269239" y="1615439"/>
                  </a:lnTo>
                  <a:lnTo>
                    <a:pt x="2471419" y="1615439"/>
                  </a:lnTo>
                  <a:lnTo>
                    <a:pt x="2519821" y="1611102"/>
                  </a:lnTo>
                  <a:lnTo>
                    <a:pt x="2565374" y="1598597"/>
                  </a:lnTo>
                  <a:lnTo>
                    <a:pt x="2607319" y="1578685"/>
                  </a:lnTo>
                  <a:lnTo>
                    <a:pt x="2644896" y="1552124"/>
                  </a:lnTo>
                  <a:lnTo>
                    <a:pt x="2677344" y="1519676"/>
                  </a:lnTo>
                  <a:lnTo>
                    <a:pt x="2703905" y="1482099"/>
                  </a:lnTo>
                  <a:lnTo>
                    <a:pt x="2723817" y="1440154"/>
                  </a:lnTo>
                  <a:lnTo>
                    <a:pt x="2736322" y="1394601"/>
                  </a:lnTo>
                  <a:lnTo>
                    <a:pt x="2740660" y="1346199"/>
                  </a:lnTo>
                  <a:lnTo>
                    <a:pt x="2740660" y="269239"/>
                  </a:lnTo>
                  <a:lnTo>
                    <a:pt x="2736322" y="220838"/>
                  </a:lnTo>
                  <a:lnTo>
                    <a:pt x="2723817" y="175285"/>
                  </a:lnTo>
                  <a:lnTo>
                    <a:pt x="2703905" y="133340"/>
                  </a:lnTo>
                  <a:lnTo>
                    <a:pt x="2677344" y="95763"/>
                  </a:lnTo>
                  <a:lnTo>
                    <a:pt x="2644896" y="63315"/>
                  </a:lnTo>
                  <a:lnTo>
                    <a:pt x="2607319" y="36754"/>
                  </a:lnTo>
                  <a:lnTo>
                    <a:pt x="2565374" y="16842"/>
                  </a:lnTo>
                  <a:lnTo>
                    <a:pt x="2519821" y="4337"/>
                  </a:lnTo>
                  <a:lnTo>
                    <a:pt x="2471419" y="0"/>
                  </a:lnTo>
                  <a:close/>
                </a:path>
              </a:pathLst>
            </a:custGeom>
            <a:solidFill>
              <a:srgbClr val="660033"/>
            </a:solidFill>
          </p:spPr>
          <p:txBody>
            <a:bodyPr wrap="square" lIns="0" tIns="0" rIns="0" bIns="0" rtlCol="0"/>
            <a:lstStyle/>
            <a:p>
              <a:endParaRPr/>
            </a:p>
          </p:txBody>
        </p:sp>
        <p:sp>
          <p:nvSpPr>
            <p:cNvPr id="18" name="object 18"/>
            <p:cNvSpPr/>
            <p:nvPr/>
          </p:nvSpPr>
          <p:spPr>
            <a:xfrm>
              <a:off x="4657090" y="2782570"/>
              <a:ext cx="2740660" cy="1615440"/>
            </a:xfrm>
            <a:custGeom>
              <a:avLst/>
              <a:gdLst/>
              <a:ahLst/>
              <a:cxnLst/>
              <a:rect l="l" t="t" r="r" b="b"/>
              <a:pathLst>
                <a:path w="2740659" h="1615439">
                  <a:moveTo>
                    <a:pt x="0" y="269239"/>
                  </a:moveTo>
                  <a:lnTo>
                    <a:pt x="4337" y="220838"/>
                  </a:lnTo>
                  <a:lnTo>
                    <a:pt x="16842" y="175285"/>
                  </a:lnTo>
                  <a:lnTo>
                    <a:pt x="36754" y="133340"/>
                  </a:lnTo>
                  <a:lnTo>
                    <a:pt x="63315" y="95763"/>
                  </a:lnTo>
                  <a:lnTo>
                    <a:pt x="95763" y="63315"/>
                  </a:lnTo>
                  <a:lnTo>
                    <a:pt x="133340" y="36754"/>
                  </a:lnTo>
                  <a:lnTo>
                    <a:pt x="175285" y="16842"/>
                  </a:lnTo>
                  <a:lnTo>
                    <a:pt x="220838" y="4337"/>
                  </a:lnTo>
                  <a:lnTo>
                    <a:pt x="269239" y="0"/>
                  </a:lnTo>
                  <a:lnTo>
                    <a:pt x="2471419" y="0"/>
                  </a:lnTo>
                  <a:lnTo>
                    <a:pt x="2519821" y="4337"/>
                  </a:lnTo>
                  <a:lnTo>
                    <a:pt x="2565374" y="16842"/>
                  </a:lnTo>
                  <a:lnTo>
                    <a:pt x="2607319" y="36754"/>
                  </a:lnTo>
                  <a:lnTo>
                    <a:pt x="2644896" y="63315"/>
                  </a:lnTo>
                  <a:lnTo>
                    <a:pt x="2677344" y="95763"/>
                  </a:lnTo>
                  <a:lnTo>
                    <a:pt x="2703905" y="133340"/>
                  </a:lnTo>
                  <a:lnTo>
                    <a:pt x="2723817" y="175285"/>
                  </a:lnTo>
                  <a:lnTo>
                    <a:pt x="2736322" y="220838"/>
                  </a:lnTo>
                  <a:lnTo>
                    <a:pt x="2740660" y="269239"/>
                  </a:lnTo>
                  <a:lnTo>
                    <a:pt x="2740660" y="1346199"/>
                  </a:lnTo>
                  <a:lnTo>
                    <a:pt x="2736322" y="1394601"/>
                  </a:lnTo>
                  <a:lnTo>
                    <a:pt x="2723817" y="1440154"/>
                  </a:lnTo>
                  <a:lnTo>
                    <a:pt x="2703905" y="1482099"/>
                  </a:lnTo>
                  <a:lnTo>
                    <a:pt x="2677344" y="1519676"/>
                  </a:lnTo>
                  <a:lnTo>
                    <a:pt x="2644896" y="1552124"/>
                  </a:lnTo>
                  <a:lnTo>
                    <a:pt x="2607319" y="1578685"/>
                  </a:lnTo>
                  <a:lnTo>
                    <a:pt x="2565374" y="1598597"/>
                  </a:lnTo>
                  <a:lnTo>
                    <a:pt x="2519821" y="1611102"/>
                  </a:lnTo>
                  <a:lnTo>
                    <a:pt x="2471419" y="1615439"/>
                  </a:lnTo>
                  <a:lnTo>
                    <a:pt x="269239" y="1615439"/>
                  </a:lnTo>
                  <a:lnTo>
                    <a:pt x="220838" y="1611102"/>
                  </a:lnTo>
                  <a:lnTo>
                    <a:pt x="175285" y="1598597"/>
                  </a:lnTo>
                  <a:lnTo>
                    <a:pt x="133340" y="1578685"/>
                  </a:lnTo>
                  <a:lnTo>
                    <a:pt x="95763" y="1552124"/>
                  </a:lnTo>
                  <a:lnTo>
                    <a:pt x="63315" y="1519676"/>
                  </a:lnTo>
                  <a:lnTo>
                    <a:pt x="36754" y="1482099"/>
                  </a:lnTo>
                  <a:lnTo>
                    <a:pt x="16842" y="1440154"/>
                  </a:lnTo>
                  <a:lnTo>
                    <a:pt x="4337" y="1394601"/>
                  </a:lnTo>
                  <a:lnTo>
                    <a:pt x="0" y="1346199"/>
                  </a:lnTo>
                  <a:lnTo>
                    <a:pt x="0" y="269239"/>
                  </a:lnTo>
                  <a:close/>
                </a:path>
              </a:pathLst>
            </a:custGeom>
            <a:ln w="12700">
              <a:solidFill>
                <a:srgbClr val="FFFFFF"/>
              </a:solidFill>
            </a:ln>
          </p:spPr>
          <p:txBody>
            <a:bodyPr wrap="square" lIns="0" tIns="0" rIns="0" bIns="0" rtlCol="0"/>
            <a:lstStyle/>
            <a:p>
              <a:endParaRPr/>
            </a:p>
          </p:txBody>
        </p:sp>
      </p:grpSp>
      <p:sp>
        <p:nvSpPr>
          <p:cNvPr id="19" name="object 19"/>
          <p:cNvSpPr txBox="1"/>
          <p:nvPr/>
        </p:nvSpPr>
        <p:spPr>
          <a:xfrm>
            <a:off x="5392420" y="3065145"/>
            <a:ext cx="2464435" cy="775335"/>
          </a:xfrm>
          <a:prstGeom prst="rect">
            <a:avLst/>
          </a:prstGeom>
        </p:spPr>
        <p:txBody>
          <a:bodyPr vert="horz" wrap="square" lIns="0" tIns="49530" rIns="0" bIns="0" rtlCol="0">
            <a:spAutoFit/>
          </a:bodyPr>
          <a:lstStyle/>
          <a:p>
            <a:pPr marL="12700" marR="5080" indent="-2540" algn="ctr">
              <a:lnSpc>
                <a:spcPct val="86600"/>
              </a:lnSpc>
              <a:spcBef>
                <a:spcPts val="390"/>
              </a:spcBef>
            </a:pPr>
            <a:r>
              <a:rPr sz="1800" b="1" dirty="0">
                <a:solidFill>
                  <a:srgbClr val="FFFFFF"/>
                </a:solidFill>
                <a:latin typeface="Arial"/>
                <a:cs typeface="Arial"/>
              </a:rPr>
              <a:t>La </a:t>
            </a:r>
            <a:r>
              <a:rPr sz="1800" b="1" spc="-10" dirty="0">
                <a:solidFill>
                  <a:srgbClr val="FFFFFF"/>
                </a:solidFill>
                <a:latin typeface="Arial"/>
                <a:cs typeface="Arial"/>
              </a:rPr>
              <a:t>información </a:t>
            </a:r>
            <a:r>
              <a:rPr sz="1800" b="1" dirty="0">
                <a:solidFill>
                  <a:srgbClr val="FFFFFF"/>
                </a:solidFill>
                <a:latin typeface="Arial"/>
                <a:cs typeface="Arial"/>
              </a:rPr>
              <a:t>contenida en las </a:t>
            </a:r>
            <a:r>
              <a:rPr sz="1800" b="1" spc="-10" dirty="0">
                <a:solidFill>
                  <a:srgbClr val="FFFFFF"/>
                </a:solidFill>
                <a:latin typeface="Arial"/>
                <a:cs typeface="Arial"/>
              </a:rPr>
              <a:t>actas </a:t>
            </a:r>
            <a:r>
              <a:rPr sz="1800" b="1" dirty="0">
                <a:solidFill>
                  <a:srgbClr val="FFFFFF"/>
                </a:solidFill>
                <a:latin typeface="Arial"/>
                <a:cs typeface="Arial"/>
              </a:rPr>
              <a:t>del</a:t>
            </a:r>
            <a:r>
              <a:rPr sz="1800" b="1" spc="-15" dirty="0">
                <a:solidFill>
                  <a:srgbClr val="FFFFFF"/>
                </a:solidFill>
                <a:latin typeface="Arial"/>
                <a:cs typeface="Arial"/>
              </a:rPr>
              <a:t> </a:t>
            </a:r>
            <a:r>
              <a:rPr sz="1800" b="1" spc="-10" dirty="0">
                <a:solidFill>
                  <a:srgbClr val="FFFFFF"/>
                </a:solidFill>
                <a:latin typeface="Arial"/>
                <a:cs typeface="Arial"/>
              </a:rPr>
              <a:t>PREPET</a:t>
            </a:r>
            <a:endParaRPr sz="1800">
              <a:latin typeface="Arial"/>
              <a:cs typeface="Arial"/>
            </a:endParaRPr>
          </a:p>
        </p:txBody>
      </p:sp>
      <p:grpSp>
        <p:nvGrpSpPr>
          <p:cNvPr id="20" name="object 20"/>
          <p:cNvGrpSpPr/>
          <p:nvPr/>
        </p:nvGrpSpPr>
        <p:grpSpPr>
          <a:xfrm>
            <a:off x="1447800" y="4686299"/>
            <a:ext cx="2865120" cy="1518920"/>
            <a:chOff x="1447800" y="4538979"/>
            <a:chExt cx="2865120" cy="1518920"/>
          </a:xfrm>
        </p:grpSpPr>
        <p:sp>
          <p:nvSpPr>
            <p:cNvPr id="21" name="object 21"/>
            <p:cNvSpPr/>
            <p:nvPr/>
          </p:nvSpPr>
          <p:spPr>
            <a:xfrm>
              <a:off x="1454150" y="4545329"/>
              <a:ext cx="2852420" cy="1506220"/>
            </a:xfrm>
            <a:custGeom>
              <a:avLst/>
              <a:gdLst/>
              <a:ahLst/>
              <a:cxnLst/>
              <a:rect l="l" t="t" r="r" b="b"/>
              <a:pathLst>
                <a:path w="2852420" h="1506220">
                  <a:moveTo>
                    <a:pt x="2601341" y="0"/>
                  </a:moveTo>
                  <a:lnTo>
                    <a:pt x="251079" y="0"/>
                  </a:lnTo>
                  <a:lnTo>
                    <a:pt x="205942" y="4044"/>
                  </a:lnTo>
                  <a:lnTo>
                    <a:pt x="163462" y="15706"/>
                  </a:lnTo>
                  <a:lnTo>
                    <a:pt x="124347" y="34275"/>
                  </a:lnTo>
                  <a:lnTo>
                    <a:pt x="89305" y="59045"/>
                  </a:lnTo>
                  <a:lnTo>
                    <a:pt x="59045" y="89305"/>
                  </a:lnTo>
                  <a:lnTo>
                    <a:pt x="34275" y="124347"/>
                  </a:lnTo>
                  <a:lnTo>
                    <a:pt x="15706" y="163462"/>
                  </a:lnTo>
                  <a:lnTo>
                    <a:pt x="4044" y="205942"/>
                  </a:lnTo>
                  <a:lnTo>
                    <a:pt x="0" y="251079"/>
                  </a:lnTo>
                  <a:lnTo>
                    <a:pt x="0" y="1255179"/>
                  </a:lnTo>
                  <a:lnTo>
                    <a:pt x="4044" y="1300303"/>
                  </a:lnTo>
                  <a:lnTo>
                    <a:pt x="15706" y="1342775"/>
                  </a:lnTo>
                  <a:lnTo>
                    <a:pt x="34275" y="1381884"/>
                  </a:lnTo>
                  <a:lnTo>
                    <a:pt x="59045" y="1416921"/>
                  </a:lnTo>
                  <a:lnTo>
                    <a:pt x="89305" y="1447178"/>
                  </a:lnTo>
                  <a:lnTo>
                    <a:pt x="124347" y="1471945"/>
                  </a:lnTo>
                  <a:lnTo>
                    <a:pt x="163462" y="1490514"/>
                  </a:lnTo>
                  <a:lnTo>
                    <a:pt x="205942" y="1502175"/>
                  </a:lnTo>
                  <a:lnTo>
                    <a:pt x="251079" y="1506220"/>
                  </a:lnTo>
                  <a:lnTo>
                    <a:pt x="2601341" y="1506220"/>
                  </a:lnTo>
                  <a:lnTo>
                    <a:pt x="2646477" y="1502175"/>
                  </a:lnTo>
                  <a:lnTo>
                    <a:pt x="2688957" y="1490514"/>
                  </a:lnTo>
                  <a:lnTo>
                    <a:pt x="2728072" y="1471945"/>
                  </a:lnTo>
                  <a:lnTo>
                    <a:pt x="2763114" y="1447178"/>
                  </a:lnTo>
                  <a:lnTo>
                    <a:pt x="2793374" y="1416921"/>
                  </a:lnTo>
                  <a:lnTo>
                    <a:pt x="2818144" y="1381884"/>
                  </a:lnTo>
                  <a:lnTo>
                    <a:pt x="2836713" y="1342775"/>
                  </a:lnTo>
                  <a:lnTo>
                    <a:pt x="2848375" y="1300303"/>
                  </a:lnTo>
                  <a:lnTo>
                    <a:pt x="2852420" y="1255179"/>
                  </a:lnTo>
                  <a:lnTo>
                    <a:pt x="2852420" y="251079"/>
                  </a:lnTo>
                  <a:lnTo>
                    <a:pt x="2848375" y="205942"/>
                  </a:lnTo>
                  <a:lnTo>
                    <a:pt x="2836713" y="163462"/>
                  </a:lnTo>
                  <a:lnTo>
                    <a:pt x="2818144" y="124347"/>
                  </a:lnTo>
                  <a:lnTo>
                    <a:pt x="2793374" y="89305"/>
                  </a:lnTo>
                  <a:lnTo>
                    <a:pt x="2763114" y="59045"/>
                  </a:lnTo>
                  <a:lnTo>
                    <a:pt x="2728072" y="34275"/>
                  </a:lnTo>
                  <a:lnTo>
                    <a:pt x="2688957" y="15706"/>
                  </a:lnTo>
                  <a:lnTo>
                    <a:pt x="2646477" y="4044"/>
                  </a:lnTo>
                  <a:lnTo>
                    <a:pt x="2601341" y="0"/>
                  </a:lnTo>
                  <a:close/>
                </a:path>
              </a:pathLst>
            </a:custGeom>
            <a:solidFill>
              <a:srgbClr val="660033"/>
            </a:solidFill>
          </p:spPr>
          <p:txBody>
            <a:bodyPr wrap="square" lIns="0" tIns="0" rIns="0" bIns="0" rtlCol="0"/>
            <a:lstStyle/>
            <a:p>
              <a:endParaRPr/>
            </a:p>
          </p:txBody>
        </p:sp>
        <p:sp>
          <p:nvSpPr>
            <p:cNvPr id="22" name="object 22"/>
            <p:cNvSpPr/>
            <p:nvPr/>
          </p:nvSpPr>
          <p:spPr>
            <a:xfrm>
              <a:off x="1454150" y="4545329"/>
              <a:ext cx="2852420" cy="1506220"/>
            </a:xfrm>
            <a:custGeom>
              <a:avLst/>
              <a:gdLst/>
              <a:ahLst/>
              <a:cxnLst/>
              <a:rect l="l" t="t" r="r" b="b"/>
              <a:pathLst>
                <a:path w="2852420" h="1506220">
                  <a:moveTo>
                    <a:pt x="0" y="251079"/>
                  </a:moveTo>
                  <a:lnTo>
                    <a:pt x="4044" y="205942"/>
                  </a:lnTo>
                  <a:lnTo>
                    <a:pt x="15706" y="163462"/>
                  </a:lnTo>
                  <a:lnTo>
                    <a:pt x="34275" y="124347"/>
                  </a:lnTo>
                  <a:lnTo>
                    <a:pt x="59045" y="89305"/>
                  </a:lnTo>
                  <a:lnTo>
                    <a:pt x="89305" y="59045"/>
                  </a:lnTo>
                  <a:lnTo>
                    <a:pt x="124347" y="34275"/>
                  </a:lnTo>
                  <a:lnTo>
                    <a:pt x="163462" y="15706"/>
                  </a:lnTo>
                  <a:lnTo>
                    <a:pt x="205942" y="4044"/>
                  </a:lnTo>
                  <a:lnTo>
                    <a:pt x="251079" y="0"/>
                  </a:lnTo>
                  <a:lnTo>
                    <a:pt x="2601341" y="0"/>
                  </a:lnTo>
                  <a:lnTo>
                    <a:pt x="2646477" y="4044"/>
                  </a:lnTo>
                  <a:lnTo>
                    <a:pt x="2688957" y="15706"/>
                  </a:lnTo>
                  <a:lnTo>
                    <a:pt x="2728072" y="34275"/>
                  </a:lnTo>
                  <a:lnTo>
                    <a:pt x="2763114" y="59045"/>
                  </a:lnTo>
                  <a:lnTo>
                    <a:pt x="2793374" y="89305"/>
                  </a:lnTo>
                  <a:lnTo>
                    <a:pt x="2818144" y="124347"/>
                  </a:lnTo>
                  <a:lnTo>
                    <a:pt x="2836713" y="163462"/>
                  </a:lnTo>
                  <a:lnTo>
                    <a:pt x="2848375" y="205942"/>
                  </a:lnTo>
                  <a:lnTo>
                    <a:pt x="2852420" y="251079"/>
                  </a:lnTo>
                  <a:lnTo>
                    <a:pt x="2852420" y="1255179"/>
                  </a:lnTo>
                  <a:lnTo>
                    <a:pt x="2848375" y="1300303"/>
                  </a:lnTo>
                  <a:lnTo>
                    <a:pt x="2836713" y="1342775"/>
                  </a:lnTo>
                  <a:lnTo>
                    <a:pt x="2818144" y="1381884"/>
                  </a:lnTo>
                  <a:lnTo>
                    <a:pt x="2793374" y="1416921"/>
                  </a:lnTo>
                  <a:lnTo>
                    <a:pt x="2763114" y="1447178"/>
                  </a:lnTo>
                  <a:lnTo>
                    <a:pt x="2728072" y="1471945"/>
                  </a:lnTo>
                  <a:lnTo>
                    <a:pt x="2688957" y="1490514"/>
                  </a:lnTo>
                  <a:lnTo>
                    <a:pt x="2646477" y="1502175"/>
                  </a:lnTo>
                  <a:lnTo>
                    <a:pt x="2601341" y="1506220"/>
                  </a:lnTo>
                  <a:lnTo>
                    <a:pt x="251079" y="1506220"/>
                  </a:lnTo>
                  <a:lnTo>
                    <a:pt x="205942" y="1502175"/>
                  </a:lnTo>
                  <a:lnTo>
                    <a:pt x="163462" y="1490514"/>
                  </a:lnTo>
                  <a:lnTo>
                    <a:pt x="124347" y="1471945"/>
                  </a:lnTo>
                  <a:lnTo>
                    <a:pt x="89305" y="1447178"/>
                  </a:lnTo>
                  <a:lnTo>
                    <a:pt x="59045" y="1416921"/>
                  </a:lnTo>
                  <a:lnTo>
                    <a:pt x="34275" y="1381884"/>
                  </a:lnTo>
                  <a:lnTo>
                    <a:pt x="15706" y="1342775"/>
                  </a:lnTo>
                  <a:lnTo>
                    <a:pt x="4044" y="1300303"/>
                  </a:lnTo>
                  <a:lnTo>
                    <a:pt x="0" y="1255179"/>
                  </a:lnTo>
                  <a:lnTo>
                    <a:pt x="0" y="251079"/>
                  </a:lnTo>
                  <a:close/>
                </a:path>
              </a:pathLst>
            </a:custGeom>
            <a:ln w="12700">
              <a:solidFill>
                <a:srgbClr val="FFFFFF"/>
              </a:solidFill>
            </a:ln>
          </p:spPr>
          <p:txBody>
            <a:bodyPr wrap="square" lIns="0" tIns="0" rIns="0" bIns="0" rtlCol="0"/>
            <a:lstStyle/>
            <a:p>
              <a:endParaRPr/>
            </a:p>
          </p:txBody>
        </p:sp>
      </p:grpSp>
      <p:sp>
        <p:nvSpPr>
          <p:cNvPr id="23" name="object 23"/>
          <p:cNvSpPr txBox="1"/>
          <p:nvPr/>
        </p:nvSpPr>
        <p:spPr>
          <a:xfrm>
            <a:off x="1624330" y="4760340"/>
            <a:ext cx="2507615" cy="1321435"/>
          </a:xfrm>
          <a:prstGeom prst="rect">
            <a:avLst/>
          </a:prstGeom>
        </p:spPr>
        <p:txBody>
          <a:bodyPr vert="horz" wrap="square" lIns="0" tIns="45720" rIns="0" bIns="0" rtlCol="0">
            <a:spAutoFit/>
          </a:bodyPr>
          <a:lstStyle/>
          <a:p>
            <a:pPr marL="12700" marR="5080" algn="ctr">
              <a:lnSpc>
                <a:spcPct val="86300"/>
              </a:lnSpc>
              <a:spcBef>
                <a:spcPts val="360"/>
              </a:spcBef>
            </a:pPr>
            <a:r>
              <a:rPr sz="1600" b="1" dirty="0">
                <a:solidFill>
                  <a:srgbClr val="FFFFFF"/>
                </a:solidFill>
                <a:latin typeface="Arial"/>
                <a:cs typeface="Arial"/>
              </a:rPr>
              <a:t>La</a:t>
            </a:r>
            <a:r>
              <a:rPr sz="1600" b="1" spc="-30" dirty="0">
                <a:solidFill>
                  <a:srgbClr val="FFFFFF"/>
                </a:solidFill>
                <a:latin typeface="Arial"/>
                <a:cs typeface="Arial"/>
              </a:rPr>
              <a:t> </a:t>
            </a:r>
            <a:r>
              <a:rPr sz="1600" b="1" dirty="0">
                <a:solidFill>
                  <a:srgbClr val="FFFFFF"/>
                </a:solidFill>
                <a:latin typeface="Arial"/>
                <a:cs typeface="Arial"/>
              </a:rPr>
              <a:t>información</a:t>
            </a:r>
            <a:r>
              <a:rPr sz="1600" b="1" spc="-25" dirty="0">
                <a:solidFill>
                  <a:srgbClr val="FFFFFF"/>
                </a:solidFill>
                <a:latin typeface="Arial"/>
                <a:cs typeface="Arial"/>
              </a:rPr>
              <a:t> </a:t>
            </a:r>
            <a:r>
              <a:rPr sz="1600" b="1" spc="-10" dirty="0">
                <a:solidFill>
                  <a:srgbClr val="FFFFFF"/>
                </a:solidFill>
                <a:latin typeface="Arial"/>
                <a:cs typeface="Arial"/>
              </a:rPr>
              <a:t>obtenida </a:t>
            </a:r>
            <a:r>
              <a:rPr sz="1600" b="1" dirty="0">
                <a:solidFill>
                  <a:srgbClr val="FFFFFF"/>
                </a:solidFill>
                <a:latin typeface="Arial"/>
                <a:cs typeface="Arial"/>
              </a:rPr>
              <a:t>de</a:t>
            </a:r>
            <a:r>
              <a:rPr sz="1600" b="1" spc="-15" dirty="0">
                <a:solidFill>
                  <a:srgbClr val="FFFFFF"/>
                </a:solidFill>
                <a:latin typeface="Arial"/>
                <a:cs typeface="Arial"/>
              </a:rPr>
              <a:t> </a:t>
            </a:r>
            <a:r>
              <a:rPr sz="1600" b="1" dirty="0">
                <a:solidFill>
                  <a:srgbClr val="FFFFFF"/>
                </a:solidFill>
                <a:latin typeface="Arial"/>
                <a:cs typeface="Arial"/>
              </a:rPr>
              <a:t>las</a:t>
            </a:r>
            <a:r>
              <a:rPr sz="1600" b="1" spc="-15" dirty="0">
                <a:solidFill>
                  <a:srgbClr val="FFFFFF"/>
                </a:solidFill>
                <a:latin typeface="Arial"/>
                <a:cs typeface="Arial"/>
              </a:rPr>
              <a:t> </a:t>
            </a:r>
            <a:r>
              <a:rPr sz="1600" b="1" dirty="0">
                <a:solidFill>
                  <a:srgbClr val="FFFFFF"/>
                </a:solidFill>
                <a:latin typeface="Arial"/>
                <a:cs typeface="Arial"/>
              </a:rPr>
              <a:t>copias de</a:t>
            </a:r>
            <a:r>
              <a:rPr sz="1600" b="1" spc="-30" dirty="0">
                <a:solidFill>
                  <a:srgbClr val="FFFFFF"/>
                </a:solidFill>
                <a:latin typeface="Arial"/>
                <a:cs typeface="Arial"/>
              </a:rPr>
              <a:t> </a:t>
            </a:r>
            <a:r>
              <a:rPr sz="1600" b="1" dirty="0">
                <a:solidFill>
                  <a:srgbClr val="FFFFFF"/>
                </a:solidFill>
                <a:latin typeface="Arial"/>
                <a:cs typeface="Arial"/>
              </a:rPr>
              <a:t>las </a:t>
            </a:r>
            <a:r>
              <a:rPr sz="1600" b="1" spc="-20" dirty="0">
                <a:solidFill>
                  <a:srgbClr val="FFFFFF"/>
                </a:solidFill>
                <a:latin typeface="Arial"/>
                <a:cs typeface="Arial"/>
              </a:rPr>
              <a:t>actas </a:t>
            </a:r>
            <a:r>
              <a:rPr sz="1600" b="1" dirty="0">
                <a:solidFill>
                  <a:srgbClr val="FFFFFF"/>
                </a:solidFill>
                <a:latin typeface="Arial"/>
                <a:cs typeface="Arial"/>
              </a:rPr>
              <a:t>de</a:t>
            </a:r>
            <a:r>
              <a:rPr sz="1600" b="1" spc="-35" dirty="0">
                <a:solidFill>
                  <a:srgbClr val="FFFFFF"/>
                </a:solidFill>
                <a:latin typeface="Arial"/>
                <a:cs typeface="Arial"/>
              </a:rPr>
              <a:t> </a:t>
            </a:r>
            <a:r>
              <a:rPr sz="1600" b="1" dirty="0">
                <a:solidFill>
                  <a:srgbClr val="FFFFFF"/>
                </a:solidFill>
                <a:latin typeface="Arial"/>
                <a:cs typeface="Arial"/>
              </a:rPr>
              <a:t>escrutinio</a:t>
            </a:r>
            <a:r>
              <a:rPr sz="1600" b="1" spc="-15" dirty="0">
                <a:solidFill>
                  <a:srgbClr val="FFFFFF"/>
                </a:solidFill>
                <a:latin typeface="Arial"/>
                <a:cs typeface="Arial"/>
              </a:rPr>
              <a:t> </a:t>
            </a:r>
            <a:r>
              <a:rPr sz="1600" b="1" dirty="0">
                <a:solidFill>
                  <a:srgbClr val="FFFFFF"/>
                </a:solidFill>
                <a:latin typeface="Arial"/>
                <a:cs typeface="Arial"/>
              </a:rPr>
              <a:t>y</a:t>
            </a:r>
            <a:r>
              <a:rPr sz="1600" b="1" spc="-35" dirty="0">
                <a:solidFill>
                  <a:srgbClr val="FFFFFF"/>
                </a:solidFill>
                <a:latin typeface="Arial"/>
                <a:cs typeface="Arial"/>
              </a:rPr>
              <a:t> </a:t>
            </a:r>
            <a:r>
              <a:rPr sz="1600" b="1" spc="-10" dirty="0">
                <a:solidFill>
                  <a:srgbClr val="FFFFFF"/>
                </a:solidFill>
                <a:latin typeface="Arial"/>
                <a:cs typeface="Arial"/>
              </a:rPr>
              <a:t>cómputo </a:t>
            </a:r>
            <a:r>
              <a:rPr sz="1600" b="1" dirty="0">
                <a:solidFill>
                  <a:srgbClr val="FFFFFF"/>
                </a:solidFill>
                <a:latin typeface="Arial"/>
                <a:cs typeface="Arial"/>
              </a:rPr>
              <a:t>de</a:t>
            </a:r>
            <a:r>
              <a:rPr sz="1600" b="1" spc="-20" dirty="0">
                <a:solidFill>
                  <a:srgbClr val="FFFFFF"/>
                </a:solidFill>
                <a:latin typeface="Arial"/>
                <a:cs typeface="Arial"/>
              </a:rPr>
              <a:t> </a:t>
            </a:r>
            <a:r>
              <a:rPr sz="1600" b="1" dirty="0">
                <a:solidFill>
                  <a:srgbClr val="FFFFFF"/>
                </a:solidFill>
                <a:latin typeface="Arial"/>
                <a:cs typeface="Arial"/>
              </a:rPr>
              <a:t>casillas</a:t>
            </a:r>
            <a:r>
              <a:rPr sz="1600" b="1" spc="15" dirty="0">
                <a:solidFill>
                  <a:srgbClr val="FFFFFF"/>
                </a:solidFill>
                <a:latin typeface="Arial"/>
                <a:cs typeface="Arial"/>
              </a:rPr>
              <a:t> </a:t>
            </a:r>
            <a:r>
              <a:rPr sz="1600" b="1" dirty="0">
                <a:solidFill>
                  <a:srgbClr val="FFFFFF"/>
                </a:solidFill>
                <a:latin typeface="Arial"/>
                <a:cs typeface="Arial"/>
              </a:rPr>
              <a:t>que</a:t>
            </a:r>
            <a:r>
              <a:rPr sz="1600" b="1" spc="-35" dirty="0">
                <a:solidFill>
                  <a:srgbClr val="FFFFFF"/>
                </a:solidFill>
                <a:latin typeface="Arial"/>
                <a:cs typeface="Arial"/>
              </a:rPr>
              <a:t> </a:t>
            </a:r>
            <a:r>
              <a:rPr sz="1600" b="1" dirty="0">
                <a:solidFill>
                  <a:srgbClr val="FFFFFF"/>
                </a:solidFill>
                <a:latin typeface="Arial"/>
                <a:cs typeface="Arial"/>
              </a:rPr>
              <a:t>obren</a:t>
            </a:r>
            <a:r>
              <a:rPr sz="1600" b="1" spc="-10" dirty="0">
                <a:solidFill>
                  <a:srgbClr val="FFFFFF"/>
                </a:solidFill>
                <a:latin typeface="Arial"/>
                <a:cs typeface="Arial"/>
              </a:rPr>
              <a:t> </a:t>
            </a:r>
            <a:r>
              <a:rPr sz="1600" b="1" spc="-25" dirty="0">
                <a:solidFill>
                  <a:srgbClr val="FFFFFF"/>
                </a:solidFill>
                <a:latin typeface="Arial"/>
                <a:cs typeface="Arial"/>
              </a:rPr>
              <a:t>en </a:t>
            </a:r>
            <a:r>
              <a:rPr sz="1600" b="1" dirty="0">
                <a:solidFill>
                  <a:srgbClr val="FFFFFF"/>
                </a:solidFill>
                <a:latin typeface="Arial"/>
                <a:cs typeface="Arial"/>
              </a:rPr>
              <a:t>poder</a:t>
            </a:r>
            <a:r>
              <a:rPr sz="1600" b="1" spc="-20" dirty="0">
                <a:solidFill>
                  <a:srgbClr val="FFFFFF"/>
                </a:solidFill>
                <a:latin typeface="Arial"/>
                <a:cs typeface="Arial"/>
              </a:rPr>
              <a:t> </a:t>
            </a:r>
            <a:r>
              <a:rPr sz="1600" b="1" dirty="0">
                <a:solidFill>
                  <a:srgbClr val="FFFFFF"/>
                </a:solidFill>
                <a:latin typeface="Arial"/>
                <a:cs typeface="Arial"/>
              </a:rPr>
              <a:t>de</a:t>
            </a:r>
            <a:r>
              <a:rPr sz="1600" b="1" spc="-5" dirty="0">
                <a:solidFill>
                  <a:srgbClr val="FFFFFF"/>
                </a:solidFill>
                <a:latin typeface="Arial"/>
                <a:cs typeface="Arial"/>
              </a:rPr>
              <a:t> </a:t>
            </a:r>
            <a:r>
              <a:rPr sz="1600" b="1" dirty="0">
                <a:solidFill>
                  <a:srgbClr val="FFFFFF"/>
                </a:solidFill>
                <a:latin typeface="Arial"/>
                <a:cs typeface="Arial"/>
              </a:rPr>
              <a:t>la</a:t>
            </a:r>
            <a:r>
              <a:rPr sz="1600" b="1" spc="-10" dirty="0">
                <a:solidFill>
                  <a:srgbClr val="FFFFFF"/>
                </a:solidFill>
                <a:latin typeface="Arial"/>
                <a:cs typeface="Arial"/>
              </a:rPr>
              <a:t> Presidencia </a:t>
            </a:r>
            <a:r>
              <a:rPr sz="1600" b="1" dirty="0">
                <a:solidFill>
                  <a:srgbClr val="FFFFFF"/>
                </a:solidFill>
                <a:latin typeface="Arial"/>
                <a:cs typeface="Arial"/>
              </a:rPr>
              <a:t>del</a:t>
            </a:r>
            <a:r>
              <a:rPr sz="1600" b="1" spc="-15" dirty="0">
                <a:solidFill>
                  <a:srgbClr val="FFFFFF"/>
                </a:solidFill>
                <a:latin typeface="Arial"/>
                <a:cs typeface="Arial"/>
              </a:rPr>
              <a:t> </a:t>
            </a:r>
            <a:r>
              <a:rPr sz="1600" b="1" spc="-10" dirty="0">
                <a:solidFill>
                  <a:srgbClr val="FFFFFF"/>
                </a:solidFill>
                <a:latin typeface="Arial"/>
                <a:cs typeface="Arial"/>
              </a:rPr>
              <a:t>Consejo</a:t>
            </a:r>
            <a:endParaRPr sz="1600">
              <a:latin typeface="Arial"/>
              <a:cs typeface="Arial"/>
            </a:endParaRPr>
          </a:p>
        </p:txBody>
      </p:sp>
      <p:grpSp>
        <p:nvGrpSpPr>
          <p:cNvPr id="24" name="object 24"/>
          <p:cNvGrpSpPr/>
          <p:nvPr/>
        </p:nvGrpSpPr>
        <p:grpSpPr>
          <a:xfrm>
            <a:off x="5257800" y="4719320"/>
            <a:ext cx="2796540" cy="1529080"/>
            <a:chOff x="4749800" y="4597400"/>
            <a:chExt cx="2796540" cy="1529080"/>
          </a:xfrm>
        </p:grpSpPr>
        <p:sp>
          <p:nvSpPr>
            <p:cNvPr id="25" name="object 25"/>
            <p:cNvSpPr/>
            <p:nvPr/>
          </p:nvSpPr>
          <p:spPr>
            <a:xfrm>
              <a:off x="4756150" y="4603750"/>
              <a:ext cx="2783840" cy="1516380"/>
            </a:xfrm>
            <a:custGeom>
              <a:avLst/>
              <a:gdLst/>
              <a:ahLst/>
              <a:cxnLst/>
              <a:rect l="l" t="t" r="r" b="b"/>
              <a:pathLst>
                <a:path w="2783840" h="1516379">
                  <a:moveTo>
                    <a:pt x="2531109" y="0"/>
                  </a:moveTo>
                  <a:lnTo>
                    <a:pt x="252729" y="0"/>
                  </a:lnTo>
                  <a:lnTo>
                    <a:pt x="207303" y="4072"/>
                  </a:lnTo>
                  <a:lnTo>
                    <a:pt x="164546" y="15812"/>
                  </a:lnTo>
                  <a:lnTo>
                    <a:pt x="125174" y="34506"/>
                  </a:lnTo>
                  <a:lnTo>
                    <a:pt x="89901" y="59440"/>
                  </a:lnTo>
                  <a:lnTo>
                    <a:pt x="59440" y="89901"/>
                  </a:lnTo>
                  <a:lnTo>
                    <a:pt x="34506" y="125174"/>
                  </a:lnTo>
                  <a:lnTo>
                    <a:pt x="15812" y="164546"/>
                  </a:lnTo>
                  <a:lnTo>
                    <a:pt x="4072" y="207303"/>
                  </a:lnTo>
                  <a:lnTo>
                    <a:pt x="0" y="252730"/>
                  </a:lnTo>
                  <a:lnTo>
                    <a:pt x="0" y="1263650"/>
                  </a:lnTo>
                  <a:lnTo>
                    <a:pt x="4072" y="1309076"/>
                  </a:lnTo>
                  <a:lnTo>
                    <a:pt x="15812" y="1351833"/>
                  </a:lnTo>
                  <a:lnTo>
                    <a:pt x="34506" y="1391205"/>
                  </a:lnTo>
                  <a:lnTo>
                    <a:pt x="59440" y="1426478"/>
                  </a:lnTo>
                  <a:lnTo>
                    <a:pt x="89901" y="1456939"/>
                  </a:lnTo>
                  <a:lnTo>
                    <a:pt x="125174" y="1481873"/>
                  </a:lnTo>
                  <a:lnTo>
                    <a:pt x="164546" y="1500567"/>
                  </a:lnTo>
                  <a:lnTo>
                    <a:pt x="207303" y="1512307"/>
                  </a:lnTo>
                  <a:lnTo>
                    <a:pt x="252729" y="1516380"/>
                  </a:lnTo>
                  <a:lnTo>
                    <a:pt x="2531109" y="1516380"/>
                  </a:lnTo>
                  <a:lnTo>
                    <a:pt x="2576536" y="1512307"/>
                  </a:lnTo>
                  <a:lnTo>
                    <a:pt x="2619293" y="1500567"/>
                  </a:lnTo>
                  <a:lnTo>
                    <a:pt x="2658665" y="1481873"/>
                  </a:lnTo>
                  <a:lnTo>
                    <a:pt x="2693938" y="1456939"/>
                  </a:lnTo>
                  <a:lnTo>
                    <a:pt x="2724399" y="1426478"/>
                  </a:lnTo>
                  <a:lnTo>
                    <a:pt x="2749333" y="1391205"/>
                  </a:lnTo>
                  <a:lnTo>
                    <a:pt x="2768027" y="1351833"/>
                  </a:lnTo>
                  <a:lnTo>
                    <a:pt x="2779767" y="1309076"/>
                  </a:lnTo>
                  <a:lnTo>
                    <a:pt x="2783840" y="1263650"/>
                  </a:lnTo>
                  <a:lnTo>
                    <a:pt x="2783840" y="252730"/>
                  </a:lnTo>
                  <a:lnTo>
                    <a:pt x="2779767" y="207303"/>
                  </a:lnTo>
                  <a:lnTo>
                    <a:pt x="2768027" y="164546"/>
                  </a:lnTo>
                  <a:lnTo>
                    <a:pt x="2749333" y="125174"/>
                  </a:lnTo>
                  <a:lnTo>
                    <a:pt x="2724399" y="89901"/>
                  </a:lnTo>
                  <a:lnTo>
                    <a:pt x="2693938" y="59440"/>
                  </a:lnTo>
                  <a:lnTo>
                    <a:pt x="2658665" y="34506"/>
                  </a:lnTo>
                  <a:lnTo>
                    <a:pt x="2619293" y="15812"/>
                  </a:lnTo>
                  <a:lnTo>
                    <a:pt x="2576536" y="4072"/>
                  </a:lnTo>
                  <a:lnTo>
                    <a:pt x="2531109" y="0"/>
                  </a:lnTo>
                  <a:close/>
                </a:path>
              </a:pathLst>
            </a:custGeom>
            <a:solidFill>
              <a:srgbClr val="404040"/>
            </a:solidFill>
          </p:spPr>
          <p:txBody>
            <a:bodyPr wrap="square" lIns="0" tIns="0" rIns="0" bIns="0" rtlCol="0"/>
            <a:lstStyle/>
            <a:p>
              <a:endParaRPr/>
            </a:p>
          </p:txBody>
        </p:sp>
        <p:sp>
          <p:nvSpPr>
            <p:cNvPr id="26" name="object 26"/>
            <p:cNvSpPr/>
            <p:nvPr/>
          </p:nvSpPr>
          <p:spPr>
            <a:xfrm>
              <a:off x="4756150" y="4603750"/>
              <a:ext cx="2783840" cy="1516380"/>
            </a:xfrm>
            <a:custGeom>
              <a:avLst/>
              <a:gdLst/>
              <a:ahLst/>
              <a:cxnLst/>
              <a:rect l="l" t="t" r="r" b="b"/>
              <a:pathLst>
                <a:path w="2783840" h="1516379">
                  <a:moveTo>
                    <a:pt x="0" y="252730"/>
                  </a:moveTo>
                  <a:lnTo>
                    <a:pt x="4072" y="207303"/>
                  </a:lnTo>
                  <a:lnTo>
                    <a:pt x="15812" y="164546"/>
                  </a:lnTo>
                  <a:lnTo>
                    <a:pt x="34506" y="125174"/>
                  </a:lnTo>
                  <a:lnTo>
                    <a:pt x="59440" y="89901"/>
                  </a:lnTo>
                  <a:lnTo>
                    <a:pt x="89901" y="59440"/>
                  </a:lnTo>
                  <a:lnTo>
                    <a:pt x="125174" y="34506"/>
                  </a:lnTo>
                  <a:lnTo>
                    <a:pt x="164546" y="15812"/>
                  </a:lnTo>
                  <a:lnTo>
                    <a:pt x="207303" y="4072"/>
                  </a:lnTo>
                  <a:lnTo>
                    <a:pt x="252729" y="0"/>
                  </a:lnTo>
                  <a:lnTo>
                    <a:pt x="2531109" y="0"/>
                  </a:lnTo>
                  <a:lnTo>
                    <a:pt x="2576536" y="4072"/>
                  </a:lnTo>
                  <a:lnTo>
                    <a:pt x="2619293" y="15812"/>
                  </a:lnTo>
                  <a:lnTo>
                    <a:pt x="2658665" y="34506"/>
                  </a:lnTo>
                  <a:lnTo>
                    <a:pt x="2693938" y="59440"/>
                  </a:lnTo>
                  <a:lnTo>
                    <a:pt x="2724399" y="89901"/>
                  </a:lnTo>
                  <a:lnTo>
                    <a:pt x="2749333" y="125174"/>
                  </a:lnTo>
                  <a:lnTo>
                    <a:pt x="2768027" y="164546"/>
                  </a:lnTo>
                  <a:lnTo>
                    <a:pt x="2779767" y="207303"/>
                  </a:lnTo>
                  <a:lnTo>
                    <a:pt x="2783840" y="252730"/>
                  </a:lnTo>
                  <a:lnTo>
                    <a:pt x="2783840" y="1263650"/>
                  </a:lnTo>
                  <a:lnTo>
                    <a:pt x="2779767" y="1309076"/>
                  </a:lnTo>
                  <a:lnTo>
                    <a:pt x="2768027" y="1351833"/>
                  </a:lnTo>
                  <a:lnTo>
                    <a:pt x="2749333" y="1391205"/>
                  </a:lnTo>
                  <a:lnTo>
                    <a:pt x="2724399" y="1426478"/>
                  </a:lnTo>
                  <a:lnTo>
                    <a:pt x="2693938" y="1456939"/>
                  </a:lnTo>
                  <a:lnTo>
                    <a:pt x="2658665" y="1481873"/>
                  </a:lnTo>
                  <a:lnTo>
                    <a:pt x="2619293" y="1500567"/>
                  </a:lnTo>
                  <a:lnTo>
                    <a:pt x="2576536" y="1512307"/>
                  </a:lnTo>
                  <a:lnTo>
                    <a:pt x="2531109" y="1516380"/>
                  </a:lnTo>
                  <a:lnTo>
                    <a:pt x="252729" y="1516380"/>
                  </a:lnTo>
                  <a:lnTo>
                    <a:pt x="207303" y="1512307"/>
                  </a:lnTo>
                  <a:lnTo>
                    <a:pt x="164546" y="1500567"/>
                  </a:lnTo>
                  <a:lnTo>
                    <a:pt x="125174" y="1481873"/>
                  </a:lnTo>
                  <a:lnTo>
                    <a:pt x="89901" y="1456939"/>
                  </a:lnTo>
                  <a:lnTo>
                    <a:pt x="59440" y="1426478"/>
                  </a:lnTo>
                  <a:lnTo>
                    <a:pt x="34506" y="1391205"/>
                  </a:lnTo>
                  <a:lnTo>
                    <a:pt x="15812" y="1351833"/>
                  </a:lnTo>
                  <a:lnTo>
                    <a:pt x="4072" y="1309076"/>
                  </a:lnTo>
                  <a:lnTo>
                    <a:pt x="0" y="1263650"/>
                  </a:lnTo>
                  <a:lnTo>
                    <a:pt x="0" y="252730"/>
                  </a:lnTo>
                  <a:close/>
                </a:path>
              </a:pathLst>
            </a:custGeom>
            <a:ln w="12700">
              <a:solidFill>
                <a:srgbClr val="FFFFFF"/>
              </a:solidFill>
            </a:ln>
          </p:spPr>
          <p:txBody>
            <a:bodyPr wrap="square" lIns="0" tIns="0" rIns="0" bIns="0" rtlCol="0"/>
            <a:lstStyle/>
            <a:p>
              <a:endParaRPr/>
            </a:p>
          </p:txBody>
        </p:sp>
      </p:grpSp>
      <p:sp>
        <p:nvSpPr>
          <p:cNvPr id="27" name="object 27"/>
          <p:cNvSpPr txBox="1"/>
          <p:nvPr/>
        </p:nvSpPr>
        <p:spPr>
          <a:xfrm>
            <a:off x="5303520" y="4746471"/>
            <a:ext cx="2744470" cy="1331517"/>
          </a:xfrm>
          <a:prstGeom prst="rect">
            <a:avLst/>
          </a:prstGeom>
        </p:spPr>
        <p:txBody>
          <a:bodyPr vert="horz" wrap="square" lIns="0" tIns="45719" rIns="0" bIns="0" rtlCol="0">
            <a:spAutoFit/>
          </a:bodyPr>
          <a:lstStyle/>
          <a:p>
            <a:pPr marL="12700" marR="5080" indent="-635" algn="ctr">
              <a:lnSpc>
                <a:spcPct val="86500"/>
              </a:lnSpc>
              <a:spcBef>
                <a:spcPts val="359"/>
              </a:spcBef>
            </a:pPr>
            <a:r>
              <a:rPr sz="1600" b="1" dirty="0">
                <a:solidFill>
                  <a:srgbClr val="FFFFFF"/>
                </a:solidFill>
                <a:latin typeface="Arial"/>
                <a:cs typeface="Arial"/>
              </a:rPr>
              <a:t>La</a:t>
            </a:r>
            <a:r>
              <a:rPr sz="1600" b="1" spc="-30" dirty="0">
                <a:solidFill>
                  <a:srgbClr val="FFFFFF"/>
                </a:solidFill>
                <a:latin typeface="Arial"/>
                <a:cs typeface="Arial"/>
              </a:rPr>
              <a:t> </a:t>
            </a:r>
            <a:r>
              <a:rPr sz="1600" b="1" dirty="0">
                <a:solidFill>
                  <a:srgbClr val="FFFFFF"/>
                </a:solidFill>
                <a:latin typeface="Arial"/>
                <a:cs typeface="Arial"/>
              </a:rPr>
              <a:t>información</a:t>
            </a:r>
            <a:r>
              <a:rPr sz="1600" b="1" spc="-25" dirty="0">
                <a:solidFill>
                  <a:srgbClr val="FFFFFF"/>
                </a:solidFill>
                <a:latin typeface="Arial"/>
                <a:cs typeface="Arial"/>
              </a:rPr>
              <a:t> </a:t>
            </a:r>
            <a:r>
              <a:rPr sz="1600" b="1" spc="-10" dirty="0">
                <a:solidFill>
                  <a:srgbClr val="FFFFFF"/>
                </a:solidFill>
                <a:latin typeface="Arial"/>
                <a:cs typeface="Arial"/>
              </a:rPr>
              <a:t>obtenida </a:t>
            </a:r>
            <a:r>
              <a:rPr sz="1600" b="1" dirty="0">
                <a:solidFill>
                  <a:srgbClr val="FFFFFF"/>
                </a:solidFill>
                <a:latin typeface="Arial"/>
                <a:cs typeface="Arial"/>
              </a:rPr>
              <a:t>de</a:t>
            </a:r>
            <a:r>
              <a:rPr sz="1600" b="1" spc="-20" dirty="0">
                <a:solidFill>
                  <a:srgbClr val="FFFFFF"/>
                </a:solidFill>
                <a:latin typeface="Arial"/>
                <a:cs typeface="Arial"/>
              </a:rPr>
              <a:t> </a:t>
            </a:r>
            <a:r>
              <a:rPr sz="1600" b="1" dirty="0">
                <a:solidFill>
                  <a:srgbClr val="FFFFFF"/>
                </a:solidFill>
                <a:latin typeface="Arial"/>
                <a:cs typeface="Arial"/>
              </a:rPr>
              <a:t>las</a:t>
            </a:r>
            <a:r>
              <a:rPr sz="1600" b="1" spc="-15" dirty="0">
                <a:solidFill>
                  <a:srgbClr val="FFFFFF"/>
                </a:solidFill>
                <a:latin typeface="Arial"/>
                <a:cs typeface="Arial"/>
              </a:rPr>
              <a:t> </a:t>
            </a:r>
            <a:r>
              <a:rPr sz="1600" b="1" dirty="0">
                <a:solidFill>
                  <a:srgbClr val="FFFFFF"/>
                </a:solidFill>
                <a:latin typeface="Arial"/>
                <a:cs typeface="Arial"/>
              </a:rPr>
              <a:t>copias de</a:t>
            </a:r>
            <a:r>
              <a:rPr sz="1600" b="1" spc="-30" dirty="0">
                <a:solidFill>
                  <a:srgbClr val="FFFFFF"/>
                </a:solidFill>
                <a:latin typeface="Arial"/>
                <a:cs typeface="Arial"/>
              </a:rPr>
              <a:t> </a:t>
            </a:r>
            <a:r>
              <a:rPr sz="1600" b="1" dirty="0">
                <a:solidFill>
                  <a:srgbClr val="FFFFFF"/>
                </a:solidFill>
                <a:latin typeface="Arial"/>
                <a:cs typeface="Arial"/>
              </a:rPr>
              <a:t>las </a:t>
            </a:r>
            <a:r>
              <a:rPr sz="1600" b="1" spc="-20" dirty="0">
                <a:solidFill>
                  <a:srgbClr val="FFFFFF"/>
                </a:solidFill>
                <a:latin typeface="Arial"/>
                <a:cs typeface="Arial"/>
              </a:rPr>
              <a:t>actas </a:t>
            </a:r>
            <a:r>
              <a:rPr sz="1600" b="1" dirty="0">
                <a:solidFill>
                  <a:srgbClr val="FFFFFF"/>
                </a:solidFill>
                <a:latin typeface="Arial"/>
                <a:cs typeface="Arial"/>
              </a:rPr>
              <a:t>de</a:t>
            </a:r>
            <a:r>
              <a:rPr sz="1600" b="1" spc="-20" dirty="0">
                <a:solidFill>
                  <a:srgbClr val="FFFFFF"/>
                </a:solidFill>
                <a:latin typeface="Arial"/>
                <a:cs typeface="Arial"/>
              </a:rPr>
              <a:t> </a:t>
            </a:r>
            <a:r>
              <a:rPr sz="1600" b="1" dirty="0">
                <a:solidFill>
                  <a:srgbClr val="FFFFFF"/>
                </a:solidFill>
                <a:latin typeface="Arial"/>
                <a:cs typeface="Arial"/>
              </a:rPr>
              <a:t>escrutinio</a:t>
            </a:r>
            <a:r>
              <a:rPr sz="1600" b="1" spc="-15" dirty="0">
                <a:solidFill>
                  <a:srgbClr val="FFFFFF"/>
                </a:solidFill>
                <a:latin typeface="Arial"/>
                <a:cs typeface="Arial"/>
              </a:rPr>
              <a:t> </a:t>
            </a:r>
            <a:r>
              <a:rPr sz="1600" b="1" dirty="0">
                <a:solidFill>
                  <a:srgbClr val="FFFFFF"/>
                </a:solidFill>
                <a:latin typeface="Arial"/>
                <a:cs typeface="Arial"/>
              </a:rPr>
              <a:t>y</a:t>
            </a:r>
            <a:r>
              <a:rPr sz="1600" b="1" spc="-20" dirty="0">
                <a:solidFill>
                  <a:srgbClr val="FFFFFF"/>
                </a:solidFill>
                <a:latin typeface="Arial"/>
                <a:cs typeface="Arial"/>
              </a:rPr>
              <a:t> </a:t>
            </a:r>
            <a:r>
              <a:rPr sz="1600" b="1" spc="-10" dirty="0">
                <a:solidFill>
                  <a:srgbClr val="FFFFFF"/>
                </a:solidFill>
                <a:latin typeface="Arial"/>
                <a:cs typeface="Arial"/>
              </a:rPr>
              <a:t>cómputo </a:t>
            </a:r>
            <a:r>
              <a:rPr sz="1600" b="1" dirty="0">
                <a:solidFill>
                  <a:srgbClr val="FFFFFF"/>
                </a:solidFill>
                <a:latin typeface="Arial"/>
                <a:cs typeface="Arial"/>
              </a:rPr>
              <a:t>de</a:t>
            </a:r>
            <a:r>
              <a:rPr sz="1600" b="1" spc="-20" dirty="0">
                <a:solidFill>
                  <a:srgbClr val="FFFFFF"/>
                </a:solidFill>
                <a:latin typeface="Arial"/>
                <a:cs typeface="Arial"/>
              </a:rPr>
              <a:t> </a:t>
            </a:r>
            <a:r>
              <a:rPr sz="1600" b="1" dirty="0">
                <a:solidFill>
                  <a:srgbClr val="FFFFFF"/>
                </a:solidFill>
                <a:latin typeface="Arial"/>
                <a:cs typeface="Arial"/>
              </a:rPr>
              <a:t>casillas</a:t>
            </a:r>
            <a:r>
              <a:rPr sz="1600" b="1" spc="15" dirty="0">
                <a:solidFill>
                  <a:srgbClr val="FFFFFF"/>
                </a:solidFill>
                <a:latin typeface="Arial"/>
                <a:cs typeface="Arial"/>
              </a:rPr>
              <a:t> </a:t>
            </a:r>
            <a:r>
              <a:rPr sz="1600" b="1" dirty="0">
                <a:solidFill>
                  <a:srgbClr val="FFFFFF"/>
                </a:solidFill>
                <a:latin typeface="Arial"/>
                <a:cs typeface="Arial"/>
              </a:rPr>
              <a:t>de</a:t>
            </a:r>
            <a:r>
              <a:rPr sz="1600" b="1" spc="-20" dirty="0">
                <a:solidFill>
                  <a:srgbClr val="FFFFFF"/>
                </a:solidFill>
                <a:latin typeface="Arial"/>
                <a:cs typeface="Arial"/>
              </a:rPr>
              <a:t> </a:t>
            </a:r>
            <a:r>
              <a:rPr sz="1600" b="1" dirty="0">
                <a:solidFill>
                  <a:srgbClr val="FFFFFF"/>
                </a:solidFill>
                <a:latin typeface="Arial"/>
                <a:cs typeface="Arial"/>
              </a:rPr>
              <a:t>la</a:t>
            </a:r>
            <a:r>
              <a:rPr sz="1600" b="1" spc="-20" dirty="0">
                <a:solidFill>
                  <a:srgbClr val="FFFFFF"/>
                </a:solidFill>
                <a:latin typeface="Arial"/>
                <a:cs typeface="Arial"/>
              </a:rPr>
              <a:t> </a:t>
            </a:r>
            <a:r>
              <a:rPr sz="1600" b="1" spc="-10" dirty="0" err="1">
                <a:solidFill>
                  <a:srgbClr val="FFFFFF"/>
                </a:solidFill>
                <a:latin typeface="Arial"/>
                <a:cs typeface="Arial"/>
              </a:rPr>
              <a:t>elección</a:t>
            </a:r>
            <a:r>
              <a:rPr lang="es-MX" sz="1600" b="1" spc="-10" dirty="0">
                <a:solidFill>
                  <a:srgbClr val="FFFFFF"/>
                </a:solidFill>
                <a:latin typeface="Arial"/>
                <a:cs typeface="Arial"/>
              </a:rPr>
              <a:t> </a:t>
            </a:r>
            <a:r>
              <a:rPr sz="1600" b="1" spc="-10" dirty="0" err="1">
                <a:solidFill>
                  <a:srgbClr val="FFFFFF"/>
                </a:solidFill>
                <a:latin typeface="Arial"/>
                <a:cs typeface="Arial"/>
              </a:rPr>
              <a:t>correspondiente</a:t>
            </a:r>
            <a:r>
              <a:rPr lang="es-MX" sz="1600" b="1" spc="-10" dirty="0">
                <a:solidFill>
                  <a:srgbClr val="FFFFFF"/>
                </a:solidFill>
                <a:latin typeface="Arial"/>
                <a:cs typeface="Arial"/>
              </a:rPr>
              <a:t> que obren en poder de las RPP o CI</a:t>
            </a:r>
            <a:endParaRPr sz="16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P spid="23"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4" name="object 4"/>
          <p:cNvPicPr/>
          <p:nvPr/>
        </p:nvPicPr>
        <p:blipFill>
          <a:blip r:embed="rId3" cstate="print"/>
          <a:stretch>
            <a:fillRect/>
          </a:stretch>
        </p:blipFill>
        <p:spPr>
          <a:xfrm>
            <a:off x="0" y="0"/>
            <a:ext cx="9144000" cy="269240"/>
          </a:xfrm>
          <a:prstGeom prst="rect">
            <a:avLst/>
          </a:prstGeom>
        </p:spPr>
      </p:pic>
      <p:pic>
        <p:nvPicPr>
          <p:cNvPr id="6" name="object 6"/>
          <p:cNvPicPr/>
          <p:nvPr/>
        </p:nvPicPr>
        <p:blipFill>
          <a:blip r:embed="rId4" cstate="print"/>
          <a:stretch>
            <a:fillRect/>
          </a:stretch>
        </p:blipFill>
        <p:spPr>
          <a:xfrm>
            <a:off x="0" y="6220459"/>
            <a:ext cx="9126220" cy="637538"/>
          </a:xfrm>
          <a:prstGeom prst="rect">
            <a:avLst/>
          </a:prstGeom>
        </p:spPr>
      </p:pic>
      <p:pic>
        <p:nvPicPr>
          <p:cNvPr id="5" name="Imagen 4">
            <a:extLst>
              <a:ext uri="{FF2B5EF4-FFF2-40B4-BE49-F238E27FC236}">
                <a16:creationId xmlns:a16="http://schemas.microsoft.com/office/drawing/2014/main" id="{75977AE4-752D-069C-1AD0-11B4DA09B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2197" y="5118571"/>
            <a:ext cx="811803" cy="1030990"/>
          </a:xfrm>
          <a:prstGeom prst="rect">
            <a:avLst/>
          </a:prstGeom>
        </p:spPr>
      </p:pic>
      <p:sp>
        <p:nvSpPr>
          <p:cNvPr id="7" name="Redondear rectángulo de esquina diagonal 12">
            <a:extLst>
              <a:ext uri="{FF2B5EF4-FFF2-40B4-BE49-F238E27FC236}">
                <a16:creationId xmlns:a16="http://schemas.microsoft.com/office/drawing/2014/main" id="{313FAF9B-6AC5-4434-9B55-BEFE99291031}"/>
              </a:ext>
            </a:extLst>
          </p:cNvPr>
          <p:cNvSpPr/>
          <p:nvPr/>
        </p:nvSpPr>
        <p:spPr>
          <a:xfrm>
            <a:off x="725714" y="324257"/>
            <a:ext cx="8244115"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2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Fórmula para determinar GT y PR</a:t>
            </a:r>
          </a:p>
        </p:txBody>
      </p:sp>
      <p:sp>
        <p:nvSpPr>
          <p:cNvPr id="8" name="CuadroTexto 7">
            <a:extLst>
              <a:ext uri="{FF2B5EF4-FFF2-40B4-BE49-F238E27FC236}">
                <a16:creationId xmlns:a16="http://schemas.microsoft.com/office/drawing/2014/main" id="{9F4A0521-3579-EFDF-41A3-499566348935}"/>
              </a:ext>
            </a:extLst>
          </p:cNvPr>
          <p:cNvSpPr txBox="1"/>
          <p:nvPr/>
        </p:nvSpPr>
        <p:spPr>
          <a:xfrm>
            <a:off x="620785" y="958460"/>
            <a:ext cx="8072793" cy="923330"/>
          </a:xfrm>
          <a:prstGeom prst="rect">
            <a:avLst/>
          </a:prstGeom>
          <a:noFill/>
        </p:spPr>
        <p:txBody>
          <a:bodyPr wrap="square" rtlCol="0">
            <a:spAutoFit/>
          </a:bodyPr>
          <a:lstStyle/>
          <a:p>
            <a:pPr algn="just"/>
            <a:r>
              <a:rPr lang="es-MX" dirty="0">
                <a:latin typeface="Arial" panose="020B0604020202020204" pitchFamily="34" charset="0"/>
                <a:cs typeface="Arial" panose="020B0604020202020204" pitchFamily="34" charset="0"/>
              </a:rPr>
              <a:t>La aplicación de la fórmula aritmética para determinar, el número de GT y PR será obligatoria a partir del tiempo real del que se dispone para las actividades de cotejo de actas y recuento de los votos, se deberá considerar:</a:t>
            </a:r>
          </a:p>
        </p:txBody>
      </p:sp>
      <p:graphicFrame>
        <p:nvGraphicFramePr>
          <p:cNvPr id="9" name="Diagrama 8">
            <a:extLst>
              <a:ext uri="{FF2B5EF4-FFF2-40B4-BE49-F238E27FC236}">
                <a16:creationId xmlns:a16="http://schemas.microsoft.com/office/drawing/2014/main" id="{E4912FCD-2126-C4E6-98B6-9193511C3554}"/>
              </a:ext>
            </a:extLst>
          </p:cNvPr>
          <p:cNvGraphicFramePr/>
          <p:nvPr>
            <p:extLst>
              <p:ext uri="{D42A27DB-BD31-4B8C-83A1-F6EECF244321}">
                <p14:modId xmlns:p14="http://schemas.microsoft.com/office/powerpoint/2010/main" val="3038398188"/>
              </p:ext>
            </p:extLst>
          </p:nvPr>
        </p:nvGraphicFramePr>
        <p:xfrm>
          <a:off x="310392" y="1890001"/>
          <a:ext cx="7967863" cy="33295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Rectángulo: esquinas redondeadas 9">
            <a:extLst>
              <a:ext uri="{FF2B5EF4-FFF2-40B4-BE49-F238E27FC236}">
                <a16:creationId xmlns:a16="http://schemas.microsoft.com/office/drawing/2014/main" id="{887DCB4F-F855-FC7D-C3BC-7AC1D371DD2E}"/>
              </a:ext>
            </a:extLst>
          </p:cNvPr>
          <p:cNvSpPr/>
          <p:nvPr/>
        </p:nvSpPr>
        <p:spPr>
          <a:xfrm>
            <a:off x="1216542" y="5361709"/>
            <a:ext cx="7054633" cy="77399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En ninguna circunstancia, la aprobación o aplicación de recesos deberá poner en riesgo la conclusión de los cómputos dentro del plazo legal.</a:t>
            </a:r>
          </a:p>
        </p:txBody>
      </p:sp>
      <p:pic>
        <p:nvPicPr>
          <p:cNvPr id="11" name="Picture 2">
            <a:extLst>
              <a:ext uri="{FF2B5EF4-FFF2-40B4-BE49-F238E27FC236}">
                <a16:creationId xmlns:a16="http://schemas.microsoft.com/office/drawing/2014/main" id="{68488544-56F0-4202-21E3-B7B24E2C277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0558"/>
          <a:stretch/>
        </p:blipFill>
        <p:spPr bwMode="auto">
          <a:xfrm>
            <a:off x="145610" y="5373636"/>
            <a:ext cx="946348" cy="84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5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7CC5C0C1-A4DC-4CDC-BB7F-7D1C8C785FC5}"/>
                                            </p:graphicEl>
                                          </p:spTgt>
                                        </p:tgtEl>
                                        <p:attrNameLst>
                                          <p:attrName>style.visibility</p:attrName>
                                        </p:attrNameLst>
                                      </p:cBhvr>
                                      <p:to>
                                        <p:strVal val="visible"/>
                                      </p:to>
                                    </p:set>
                                    <p:animEffect transition="in" filter="fade">
                                      <p:cBhvr>
                                        <p:cTn id="12" dur="500"/>
                                        <p:tgtEl>
                                          <p:spTgt spid="9">
                                            <p:graphicEl>
                                              <a:dgm id="{7CC5C0C1-A4DC-4CDC-BB7F-7D1C8C785FC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A6751A80-41E3-4FF9-A061-3CAF85258EA4}"/>
                                            </p:graphicEl>
                                          </p:spTgt>
                                        </p:tgtEl>
                                        <p:attrNameLst>
                                          <p:attrName>style.visibility</p:attrName>
                                        </p:attrNameLst>
                                      </p:cBhvr>
                                      <p:to>
                                        <p:strVal val="visible"/>
                                      </p:to>
                                    </p:set>
                                    <p:animEffect transition="in" filter="fade">
                                      <p:cBhvr>
                                        <p:cTn id="17" dur="500"/>
                                        <p:tgtEl>
                                          <p:spTgt spid="9">
                                            <p:graphicEl>
                                              <a:dgm id="{A6751A80-41E3-4FF9-A061-3CAF85258EA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graphicEl>
                                              <a:dgm id="{85278A22-1760-45C6-B536-440E9B265913}"/>
                                            </p:graphicEl>
                                          </p:spTgt>
                                        </p:tgtEl>
                                        <p:attrNameLst>
                                          <p:attrName>style.visibility</p:attrName>
                                        </p:attrNameLst>
                                      </p:cBhvr>
                                      <p:to>
                                        <p:strVal val="visible"/>
                                      </p:to>
                                    </p:set>
                                    <p:animEffect transition="in" filter="fade">
                                      <p:cBhvr>
                                        <p:cTn id="22" dur="500"/>
                                        <p:tgtEl>
                                          <p:spTgt spid="9">
                                            <p:graphicEl>
                                              <a:dgm id="{85278A22-1760-45C6-B536-440E9B26591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graphicEl>
                                              <a:dgm id="{A52C641C-DCDB-42D9-B968-60B28C5DB309}"/>
                                            </p:graphicEl>
                                          </p:spTgt>
                                        </p:tgtEl>
                                        <p:attrNameLst>
                                          <p:attrName>style.visibility</p:attrName>
                                        </p:attrNameLst>
                                      </p:cBhvr>
                                      <p:to>
                                        <p:strVal val="visible"/>
                                      </p:to>
                                    </p:set>
                                    <p:animEffect transition="in" filter="fade">
                                      <p:cBhvr>
                                        <p:cTn id="27" dur="500"/>
                                        <p:tgtEl>
                                          <p:spTgt spid="9">
                                            <p:graphicEl>
                                              <a:dgm id="{A52C641C-DCDB-42D9-B968-60B28C5DB30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graphicEl>
                                              <a:dgm id="{DCEFAB27-9131-4DB6-9C73-388A6175534F}"/>
                                            </p:graphicEl>
                                          </p:spTgt>
                                        </p:tgtEl>
                                        <p:attrNameLst>
                                          <p:attrName>style.visibility</p:attrName>
                                        </p:attrNameLst>
                                      </p:cBhvr>
                                      <p:to>
                                        <p:strVal val="visible"/>
                                      </p:to>
                                    </p:set>
                                    <p:animEffect transition="in" filter="fade">
                                      <p:cBhvr>
                                        <p:cTn id="32" dur="500"/>
                                        <p:tgtEl>
                                          <p:spTgt spid="9">
                                            <p:graphicEl>
                                              <a:dgm id="{DCEFAB27-9131-4DB6-9C73-388A6175534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graphicEl>
                                              <a:dgm id="{FAEDF221-965F-4215-9362-FEBEE71D437B}"/>
                                            </p:graphicEl>
                                          </p:spTgt>
                                        </p:tgtEl>
                                        <p:attrNameLst>
                                          <p:attrName>style.visibility</p:attrName>
                                        </p:attrNameLst>
                                      </p:cBhvr>
                                      <p:to>
                                        <p:strVal val="visible"/>
                                      </p:to>
                                    </p:set>
                                    <p:animEffect transition="in" filter="fade">
                                      <p:cBhvr>
                                        <p:cTn id="37" dur="500"/>
                                        <p:tgtEl>
                                          <p:spTgt spid="9">
                                            <p:graphicEl>
                                              <a:dgm id="{FAEDF221-965F-4215-9362-FEBEE71D437B}"/>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graphicEl>
                                              <a:dgm id="{2C5187C7-CEC2-43EB-95F3-6A1A091FB562}"/>
                                            </p:graphicEl>
                                          </p:spTgt>
                                        </p:tgtEl>
                                        <p:attrNameLst>
                                          <p:attrName>style.visibility</p:attrName>
                                        </p:attrNameLst>
                                      </p:cBhvr>
                                      <p:to>
                                        <p:strVal val="visible"/>
                                      </p:to>
                                    </p:set>
                                    <p:animEffect transition="in" filter="fade">
                                      <p:cBhvr>
                                        <p:cTn id="42" dur="500"/>
                                        <p:tgtEl>
                                          <p:spTgt spid="9">
                                            <p:graphicEl>
                                              <a:dgm id="{2C5187C7-CEC2-43EB-95F3-6A1A091FB562}"/>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graphicEl>
                                              <a:dgm id="{15503869-591A-4FF8-8A2F-52C9DB62A9FB}"/>
                                            </p:graphicEl>
                                          </p:spTgt>
                                        </p:tgtEl>
                                        <p:attrNameLst>
                                          <p:attrName>style.visibility</p:attrName>
                                        </p:attrNameLst>
                                      </p:cBhvr>
                                      <p:to>
                                        <p:strVal val="visible"/>
                                      </p:to>
                                    </p:set>
                                    <p:animEffect transition="in" filter="fade">
                                      <p:cBhvr>
                                        <p:cTn id="47" dur="500"/>
                                        <p:tgtEl>
                                          <p:spTgt spid="9">
                                            <p:graphicEl>
                                              <a:dgm id="{15503869-591A-4FF8-8A2F-52C9DB62A9F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Dgm bld="one"/>
        </p:bldSub>
      </p:bldGraphic>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0" y="0"/>
            <a:ext cx="9144000" cy="276859"/>
          </a:xfrm>
          <a:prstGeom prst="rect">
            <a:avLst/>
          </a:prstGeom>
        </p:spPr>
      </p:pic>
      <p:pic>
        <p:nvPicPr>
          <p:cNvPr id="5" name="object 5"/>
          <p:cNvPicPr/>
          <p:nvPr/>
        </p:nvPicPr>
        <p:blipFill>
          <a:blip r:embed="rId5" cstate="print"/>
          <a:stretch>
            <a:fillRect/>
          </a:stretch>
        </p:blipFill>
        <p:spPr>
          <a:xfrm>
            <a:off x="8331200" y="5118100"/>
            <a:ext cx="812799" cy="1031240"/>
          </a:xfrm>
          <a:prstGeom prst="rect">
            <a:avLst/>
          </a:prstGeom>
        </p:spPr>
      </p:pic>
      <p:grpSp>
        <p:nvGrpSpPr>
          <p:cNvPr id="6" name="object 6"/>
          <p:cNvGrpSpPr/>
          <p:nvPr/>
        </p:nvGrpSpPr>
        <p:grpSpPr>
          <a:xfrm>
            <a:off x="726440" y="312420"/>
            <a:ext cx="8229600" cy="625475"/>
            <a:chOff x="726440" y="312420"/>
            <a:chExt cx="8229600" cy="625475"/>
          </a:xfrm>
        </p:grpSpPr>
        <p:sp>
          <p:nvSpPr>
            <p:cNvPr id="7" name="object 7"/>
            <p:cNvSpPr/>
            <p:nvPr/>
          </p:nvSpPr>
          <p:spPr>
            <a:xfrm>
              <a:off x="726440" y="325120"/>
              <a:ext cx="8229600" cy="505459"/>
            </a:xfrm>
            <a:custGeom>
              <a:avLst/>
              <a:gdLst/>
              <a:ahLst/>
              <a:cxnLst/>
              <a:rect l="l" t="t" r="r" b="b"/>
              <a:pathLst>
                <a:path w="8229600" h="505459">
                  <a:moveTo>
                    <a:pt x="8229600" y="0"/>
                  </a:moveTo>
                  <a:lnTo>
                    <a:pt x="84251" y="0"/>
                  </a:lnTo>
                  <a:lnTo>
                    <a:pt x="51456" y="6619"/>
                  </a:lnTo>
                  <a:lnTo>
                    <a:pt x="24676" y="24669"/>
                  </a:lnTo>
                  <a:lnTo>
                    <a:pt x="6620" y="51435"/>
                  </a:lnTo>
                  <a:lnTo>
                    <a:pt x="0" y="84200"/>
                  </a:lnTo>
                  <a:lnTo>
                    <a:pt x="0" y="505459"/>
                  </a:lnTo>
                  <a:lnTo>
                    <a:pt x="8145399" y="505459"/>
                  </a:lnTo>
                  <a:lnTo>
                    <a:pt x="8178165" y="498840"/>
                  </a:lnTo>
                  <a:lnTo>
                    <a:pt x="8204930" y="480790"/>
                  </a:lnTo>
                  <a:lnTo>
                    <a:pt x="8222980" y="454024"/>
                  </a:lnTo>
                  <a:lnTo>
                    <a:pt x="8229600" y="421258"/>
                  </a:lnTo>
                  <a:lnTo>
                    <a:pt x="8229600" y="0"/>
                  </a:lnTo>
                  <a:close/>
                </a:path>
              </a:pathLst>
            </a:custGeom>
            <a:solidFill>
              <a:srgbClr val="7B124B"/>
            </a:solidFill>
          </p:spPr>
          <p:txBody>
            <a:bodyPr wrap="square" lIns="0" tIns="0" rIns="0" bIns="0" rtlCol="0"/>
            <a:lstStyle/>
            <a:p>
              <a:endParaRPr/>
            </a:p>
          </p:txBody>
        </p:sp>
        <p:pic>
          <p:nvPicPr>
            <p:cNvPr id="8" name="object 8"/>
            <p:cNvPicPr/>
            <p:nvPr/>
          </p:nvPicPr>
          <p:blipFill>
            <a:blip r:embed="rId6" cstate="print"/>
            <a:stretch>
              <a:fillRect/>
            </a:stretch>
          </p:blipFill>
          <p:spPr>
            <a:xfrm>
              <a:off x="2428240" y="312420"/>
              <a:ext cx="4831334" cy="625093"/>
            </a:xfrm>
            <a:prstGeom prst="rect">
              <a:avLst/>
            </a:prstGeom>
          </p:spPr>
        </p:pic>
      </p:grpSp>
      <p:sp>
        <p:nvSpPr>
          <p:cNvPr id="9" name="object 9"/>
          <p:cNvSpPr txBox="1">
            <a:spLocks noGrp="1"/>
          </p:cNvSpPr>
          <p:nvPr>
            <p:ph type="title"/>
          </p:nvPr>
        </p:nvSpPr>
        <p:spPr>
          <a:prstGeom prst="rect">
            <a:avLst/>
          </a:prstGeom>
        </p:spPr>
        <p:txBody>
          <a:bodyPr vert="horz" wrap="square" lIns="0" tIns="116459" rIns="0" bIns="0" rtlCol="0">
            <a:spAutoFit/>
          </a:bodyPr>
          <a:lstStyle/>
          <a:p>
            <a:pPr marL="2271395">
              <a:lnSpc>
                <a:spcPct val="100000"/>
              </a:lnSpc>
              <a:spcBef>
                <a:spcPts val="100"/>
              </a:spcBef>
            </a:pPr>
            <a:r>
              <a:rPr sz="2200" dirty="0"/>
              <a:t>Fórmula</a:t>
            </a:r>
            <a:r>
              <a:rPr sz="2200" spc="-40" dirty="0"/>
              <a:t> </a:t>
            </a:r>
            <a:r>
              <a:rPr sz="2200" dirty="0"/>
              <a:t>para</a:t>
            </a:r>
            <a:r>
              <a:rPr sz="2200" spc="-35" dirty="0"/>
              <a:t> </a:t>
            </a:r>
            <a:r>
              <a:rPr sz="2200" dirty="0"/>
              <a:t>determinar</a:t>
            </a:r>
            <a:r>
              <a:rPr sz="2200" spc="-35" dirty="0"/>
              <a:t> </a:t>
            </a:r>
            <a:r>
              <a:rPr sz="2200" dirty="0"/>
              <a:t>GT</a:t>
            </a:r>
            <a:r>
              <a:rPr sz="2200" spc="-60" dirty="0"/>
              <a:t> </a:t>
            </a:r>
            <a:r>
              <a:rPr sz="2200" dirty="0"/>
              <a:t>y</a:t>
            </a:r>
            <a:r>
              <a:rPr sz="2200" spc="-40" dirty="0"/>
              <a:t> </a:t>
            </a:r>
            <a:r>
              <a:rPr sz="2200" spc="-25" dirty="0"/>
              <a:t>PR</a:t>
            </a:r>
            <a:endParaRPr sz="2200"/>
          </a:p>
        </p:txBody>
      </p:sp>
      <p:grpSp>
        <p:nvGrpSpPr>
          <p:cNvPr id="10" name="object 10"/>
          <p:cNvGrpSpPr/>
          <p:nvPr/>
        </p:nvGrpSpPr>
        <p:grpSpPr>
          <a:xfrm>
            <a:off x="3033365" y="838200"/>
            <a:ext cx="3332479" cy="691515"/>
            <a:chOff x="2905760" y="1137919"/>
            <a:chExt cx="3332479" cy="691515"/>
          </a:xfrm>
        </p:grpSpPr>
        <p:sp>
          <p:nvSpPr>
            <p:cNvPr id="11" name="object 11"/>
            <p:cNvSpPr/>
            <p:nvPr/>
          </p:nvSpPr>
          <p:spPr>
            <a:xfrm>
              <a:off x="2905760" y="1137919"/>
              <a:ext cx="3332479" cy="584200"/>
            </a:xfrm>
            <a:custGeom>
              <a:avLst/>
              <a:gdLst/>
              <a:ahLst/>
              <a:cxnLst/>
              <a:rect l="l" t="t" r="r" b="b"/>
              <a:pathLst>
                <a:path w="3332479" h="584200">
                  <a:moveTo>
                    <a:pt x="3332479" y="0"/>
                  </a:moveTo>
                  <a:lnTo>
                    <a:pt x="97408" y="0"/>
                  </a:lnTo>
                  <a:lnTo>
                    <a:pt x="59471" y="7647"/>
                  </a:lnTo>
                  <a:lnTo>
                    <a:pt x="28511" y="28511"/>
                  </a:lnTo>
                  <a:lnTo>
                    <a:pt x="7647" y="59471"/>
                  </a:lnTo>
                  <a:lnTo>
                    <a:pt x="0" y="97408"/>
                  </a:lnTo>
                  <a:lnTo>
                    <a:pt x="0" y="584200"/>
                  </a:lnTo>
                  <a:lnTo>
                    <a:pt x="3235070" y="584200"/>
                  </a:lnTo>
                  <a:lnTo>
                    <a:pt x="3273008" y="576552"/>
                  </a:lnTo>
                  <a:lnTo>
                    <a:pt x="3303968" y="555688"/>
                  </a:lnTo>
                  <a:lnTo>
                    <a:pt x="3324832" y="524728"/>
                  </a:lnTo>
                  <a:lnTo>
                    <a:pt x="3332479" y="486790"/>
                  </a:lnTo>
                  <a:lnTo>
                    <a:pt x="3332479" y="0"/>
                  </a:lnTo>
                  <a:close/>
                </a:path>
              </a:pathLst>
            </a:custGeom>
            <a:solidFill>
              <a:srgbClr val="660033"/>
            </a:solidFill>
          </p:spPr>
          <p:txBody>
            <a:bodyPr wrap="square" lIns="0" tIns="0" rIns="0" bIns="0" rtlCol="0"/>
            <a:lstStyle/>
            <a:p>
              <a:endParaRPr/>
            </a:p>
          </p:txBody>
        </p:sp>
        <p:pic>
          <p:nvPicPr>
            <p:cNvPr id="12" name="object 12"/>
            <p:cNvPicPr/>
            <p:nvPr/>
          </p:nvPicPr>
          <p:blipFill>
            <a:blip r:embed="rId7" cstate="print"/>
            <a:stretch>
              <a:fillRect/>
            </a:stretch>
          </p:blipFill>
          <p:spPr>
            <a:xfrm>
              <a:off x="3248660" y="1145539"/>
              <a:ext cx="2667254" cy="683513"/>
            </a:xfrm>
            <a:prstGeom prst="rect">
              <a:avLst/>
            </a:prstGeom>
          </p:spPr>
        </p:pic>
      </p:grpSp>
      <p:sp>
        <p:nvSpPr>
          <p:cNvPr id="13" name="object 13"/>
          <p:cNvSpPr txBox="1"/>
          <p:nvPr/>
        </p:nvSpPr>
        <p:spPr>
          <a:xfrm>
            <a:off x="3557494" y="980440"/>
            <a:ext cx="228219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(NCR/GT)/S=PR</a:t>
            </a:r>
            <a:endParaRPr sz="2400" dirty="0">
              <a:latin typeface="Arial"/>
              <a:cs typeface="Arial"/>
            </a:endParaRPr>
          </a:p>
        </p:txBody>
      </p:sp>
      <p:graphicFrame>
        <p:nvGraphicFramePr>
          <p:cNvPr id="14" name="object 14"/>
          <p:cNvGraphicFramePr>
            <a:graphicFrameLocks noGrp="1"/>
          </p:cNvGraphicFramePr>
          <p:nvPr>
            <p:extLst>
              <p:ext uri="{D42A27DB-BD31-4B8C-83A1-F6EECF244321}">
                <p14:modId xmlns:p14="http://schemas.microsoft.com/office/powerpoint/2010/main" val="1273085717"/>
              </p:ext>
            </p:extLst>
          </p:nvPr>
        </p:nvGraphicFramePr>
        <p:xfrm>
          <a:off x="342900" y="1447800"/>
          <a:ext cx="8343900" cy="2827654"/>
        </p:xfrm>
        <a:graphic>
          <a:graphicData uri="http://schemas.openxmlformats.org/drawingml/2006/table">
            <a:tbl>
              <a:tblPr firstRow="1" bandRow="1">
                <a:tableStyleId>{2D5ABB26-0587-4C30-8999-92F81FD0307C}</a:tableStyleId>
              </a:tblPr>
              <a:tblGrid>
                <a:gridCol w="1235003">
                  <a:extLst>
                    <a:ext uri="{9D8B030D-6E8A-4147-A177-3AD203B41FA5}">
                      <a16:colId xmlns:a16="http://schemas.microsoft.com/office/drawing/2014/main" val="20000"/>
                    </a:ext>
                  </a:extLst>
                </a:gridCol>
                <a:gridCol w="7108897">
                  <a:extLst>
                    <a:ext uri="{9D8B030D-6E8A-4147-A177-3AD203B41FA5}">
                      <a16:colId xmlns:a16="http://schemas.microsoft.com/office/drawing/2014/main" val="20001"/>
                    </a:ext>
                  </a:extLst>
                </a:gridCol>
              </a:tblGrid>
              <a:tr h="457618">
                <a:tc>
                  <a:txBody>
                    <a:bodyPr/>
                    <a:lstStyle/>
                    <a:p>
                      <a:pPr algn="ctr">
                        <a:lnSpc>
                          <a:spcPct val="100000"/>
                        </a:lnSpc>
                        <a:spcBef>
                          <a:spcPts val="1150"/>
                        </a:spcBef>
                      </a:pPr>
                      <a:r>
                        <a:rPr sz="1600" b="1" spc="-25" dirty="0">
                          <a:solidFill>
                            <a:srgbClr val="FFFFFF"/>
                          </a:solidFill>
                          <a:latin typeface="Arial" panose="020B0604020202020204" pitchFamily="34" charset="0"/>
                          <a:cs typeface="Arial" panose="020B0604020202020204" pitchFamily="34" charset="0"/>
                        </a:rPr>
                        <a:t>NCR</a:t>
                      </a:r>
                      <a:endParaRPr sz="1600" dirty="0">
                        <a:latin typeface="Arial" panose="020B0604020202020204" pitchFamily="34" charset="0"/>
                        <a:cs typeface="Arial" panose="020B0604020202020204" pitchFamily="34" charset="0"/>
                      </a:endParaRPr>
                    </a:p>
                  </a:txBody>
                  <a:tcPr marL="0" marR="0" marT="146050"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00080"/>
                    </a:solidFill>
                  </a:tcPr>
                </a:tc>
                <a:tc>
                  <a:txBody>
                    <a:bodyPr/>
                    <a:lstStyle/>
                    <a:p>
                      <a:pPr marL="91440">
                        <a:lnSpc>
                          <a:spcPct val="100000"/>
                        </a:lnSpc>
                        <a:spcBef>
                          <a:spcPts val="335"/>
                        </a:spcBef>
                      </a:pPr>
                      <a:r>
                        <a:rPr sz="1600" b="1" dirty="0">
                          <a:solidFill>
                            <a:srgbClr val="FFFFFF"/>
                          </a:solidFill>
                          <a:latin typeface="Arial" panose="020B0604020202020204" pitchFamily="34" charset="0"/>
                          <a:cs typeface="Arial" panose="020B0604020202020204" pitchFamily="34" charset="0"/>
                        </a:rPr>
                        <a:t>Número</a:t>
                      </a:r>
                      <a:r>
                        <a:rPr sz="1600" b="1" spc="-4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total</a:t>
                      </a:r>
                      <a:r>
                        <a:rPr sz="1600" b="1" spc="-4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1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casillas</a:t>
                      </a:r>
                      <a:r>
                        <a:rPr sz="1600" b="1" spc="-7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cuyos</a:t>
                      </a:r>
                      <a:r>
                        <a:rPr sz="1600" b="1" spc="-1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resultados</a:t>
                      </a:r>
                      <a:r>
                        <a:rPr sz="1600" b="1" spc="-6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serán</a:t>
                      </a:r>
                      <a:r>
                        <a:rPr sz="1600" b="1" spc="-2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objeto</a:t>
                      </a:r>
                      <a:r>
                        <a:rPr sz="1600" b="1" spc="-4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35" dirty="0">
                          <a:solidFill>
                            <a:srgbClr val="FFFFFF"/>
                          </a:solidFill>
                          <a:latin typeface="Arial" panose="020B0604020202020204" pitchFamily="34" charset="0"/>
                          <a:cs typeface="Arial" panose="020B0604020202020204" pitchFamily="34" charset="0"/>
                        </a:rPr>
                        <a:t> </a:t>
                      </a:r>
                      <a:r>
                        <a:rPr sz="1600" b="1" spc="-10" dirty="0">
                          <a:solidFill>
                            <a:srgbClr val="FFFFFF"/>
                          </a:solidFill>
                          <a:latin typeface="Arial" panose="020B0604020202020204" pitchFamily="34" charset="0"/>
                          <a:cs typeface="Arial" panose="020B0604020202020204" pitchFamily="34" charset="0"/>
                        </a:rPr>
                        <a:t>recuento.</a:t>
                      </a:r>
                      <a:endParaRPr sz="1600" dirty="0">
                        <a:latin typeface="Arial" panose="020B0604020202020204" pitchFamily="34" charset="0"/>
                        <a:cs typeface="Arial" panose="020B0604020202020204" pitchFamily="34" charset="0"/>
                      </a:endParaRPr>
                    </a:p>
                  </a:txBody>
                  <a:tcPr marL="0" marR="0" marT="42545"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00080"/>
                    </a:solidFill>
                  </a:tcPr>
                </a:tc>
                <a:extLst>
                  <a:ext uri="{0D108BD9-81ED-4DB2-BD59-A6C34878D82A}">
                    <a16:rowId xmlns:a16="http://schemas.microsoft.com/office/drawing/2014/main" val="10000"/>
                  </a:ext>
                </a:extLst>
              </a:tr>
              <a:tr h="790012">
                <a:tc>
                  <a:txBody>
                    <a:bodyPr/>
                    <a:lstStyle/>
                    <a:p>
                      <a:pPr marL="4445" algn="ctr">
                        <a:lnSpc>
                          <a:spcPct val="100000"/>
                        </a:lnSpc>
                        <a:spcBef>
                          <a:spcPts val="5"/>
                        </a:spcBef>
                      </a:pPr>
                      <a:r>
                        <a:rPr lang="es-MX" sz="1600" b="1" spc="-25" dirty="0">
                          <a:solidFill>
                            <a:srgbClr val="FFFFFF"/>
                          </a:solidFill>
                          <a:latin typeface="Arial" panose="020B0604020202020204" pitchFamily="34" charset="0"/>
                          <a:cs typeface="Arial" panose="020B0604020202020204" pitchFamily="34" charset="0"/>
                        </a:rPr>
                        <a:t>G</a:t>
                      </a:r>
                      <a:r>
                        <a:rPr sz="1600" b="1" spc="-25" dirty="0">
                          <a:solidFill>
                            <a:srgbClr val="FFFFFF"/>
                          </a:solidFill>
                          <a:latin typeface="Arial" panose="020B0604020202020204" pitchFamily="34" charset="0"/>
                          <a:cs typeface="Arial" panose="020B0604020202020204" pitchFamily="34" charset="0"/>
                        </a:rPr>
                        <a:t>T</a:t>
                      </a:r>
                      <a:endParaRPr sz="1600" dirty="0">
                        <a:latin typeface="Arial" panose="020B0604020202020204" pitchFamily="34" charset="0"/>
                        <a:cs typeface="Arial" panose="020B0604020202020204" pitchFamily="34" charset="0"/>
                      </a:endParaRPr>
                    </a:p>
                  </a:txBody>
                  <a:tcPr marL="0" marR="0" marT="131445"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A863D2"/>
                    </a:solidFill>
                  </a:tcPr>
                </a:tc>
                <a:tc>
                  <a:txBody>
                    <a:bodyPr/>
                    <a:lstStyle/>
                    <a:p>
                      <a:pPr marL="91440" marR="81280">
                        <a:lnSpc>
                          <a:spcPct val="100000"/>
                        </a:lnSpc>
                        <a:spcBef>
                          <a:spcPts val="340"/>
                        </a:spcBef>
                      </a:pPr>
                      <a:r>
                        <a:rPr sz="1600" b="1" dirty="0">
                          <a:solidFill>
                            <a:srgbClr val="FFFFFF"/>
                          </a:solidFill>
                          <a:latin typeface="Arial" panose="020B0604020202020204" pitchFamily="34" charset="0"/>
                          <a:cs typeface="Arial" panose="020B0604020202020204" pitchFamily="34" charset="0"/>
                        </a:rPr>
                        <a:t>Número</a:t>
                      </a:r>
                      <a:r>
                        <a:rPr sz="1600" b="1" spc="15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15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Grupos</a:t>
                      </a:r>
                      <a:r>
                        <a:rPr sz="1600" b="1" spc="15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17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Trabajo</a:t>
                      </a:r>
                      <a:r>
                        <a:rPr sz="1600" b="1" spc="1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que</a:t>
                      </a:r>
                      <a:r>
                        <a:rPr sz="1600" b="1" spc="1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se</a:t>
                      </a:r>
                      <a:r>
                        <a:rPr sz="1600" b="1" spc="15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crearán</a:t>
                      </a:r>
                      <a:r>
                        <a:rPr sz="1600" b="1" spc="15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para</a:t>
                      </a:r>
                      <a:r>
                        <a:rPr sz="1600" b="1" spc="18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la</a:t>
                      </a:r>
                      <a:r>
                        <a:rPr sz="1600" b="1" spc="15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realización</a:t>
                      </a:r>
                      <a:r>
                        <a:rPr sz="1600" b="1" spc="1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del</a:t>
                      </a:r>
                      <a:r>
                        <a:rPr sz="1600" b="1" spc="180" dirty="0">
                          <a:solidFill>
                            <a:srgbClr val="FFFFFF"/>
                          </a:solidFill>
                          <a:latin typeface="Arial" panose="020B0604020202020204" pitchFamily="34" charset="0"/>
                          <a:cs typeface="Arial" panose="020B0604020202020204" pitchFamily="34" charset="0"/>
                        </a:rPr>
                        <a:t> </a:t>
                      </a:r>
                      <a:r>
                        <a:rPr sz="1600" b="1" spc="-10" dirty="0">
                          <a:solidFill>
                            <a:srgbClr val="FFFFFF"/>
                          </a:solidFill>
                          <a:latin typeface="Arial" panose="020B0604020202020204" pitchFamily="34" charset="0"/>
                          <a:cs typeface="Arial" panose="020B0604020202020204" pitchFamily="34" charset="0"/>
                        </a:rPr>
                        <a:t>recuento </a:t>
                      </a:r>
                      <a:r>
                        <a:rPr sz="1600" b="1" dirty="0">
                          <a:solidFill>
                            <a:srgbClr val="FFFFFF"/>
                          </a:solidFill>
                          <a:latin typeface="Arial" panose="020B0604020202020204" pitchFamily="34" charset="0"/>
                          <a:cs typeface="Arial" panose="020B0604020202020204" pitchFamily="34" charset="0"/>
                        </a:rPr>
                        <a:t>total</a:t>
                      </a:r>
                      <a:r>
                        <a:rPr sz="1600" b="1" spc="-4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o </a:t>
                      </a:r>
                      <a:r>
                        <a:rPr sz="1600" b="1" spc="-10" dirty="0">
                          <a:solidFill>
                            <a:srgbClr val="FFFFFF"/>
                          </a:solidFill>
                          <a:latin typeface="Arial" panose="020B0604020202020204" pitchFamily="34" charset="0"/>
                          <a:cs typeface="Arial" panose="020B0604020202020204" pitchFamily="34" charset="0"/>
                        </a:rPr>
                        <a:t>parcial.</a:t>
                      </a:r>
                      <a:endParaRPr sz="1600" dirty="0">
                        <a:latin typeface="Arial" panose="020B0604020202020204" pitchFamily="34" charset="0"/>
                        <a:cs typeface="Arial" panose="020B0604020202020204" pitchFamily="34" charset="0"/>
                      </a:endParaRPr>
                    </a:p>
                  </a:txBody>
                  <a:tcPr marL="0" marR="0" marT="4318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A863D2"/>
                    </a:solidFill>
                  </a:tcPr>
                </a:tc>
                <a:extLst>
                  <a:ext uri="{0D108BD9-81ED-4DB2-BD59-A6C34878D82A}">
                    <a16:rowId xmlns:a16="http://schemas.microsoft.com/office/drawing/2014/main" val="10001"/>
                  </a:ext>
                </a:extLst>
              </a:tr>
              <a:tr h="790012">
                <a:tc>
                  <a:txBody>
                    <a:bodyPr/>
                    <a:lstStyle/>
                    <a:p>
                      <a:pPr marL="1270" algn="ctr">
                        <a:lnSpc>
                          <a:spcPct val="100000"/>
                        </a:lnSpc>
                      </a:pPr>
                      <a:r>
                        <a:rPr sz="1600" b="1" spc="-50" dirty="0">
                          <a:solidFill>
                            <a:srgbClr val="FFFFFF"/>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B124B"/>
                    </a:solidFill>
                  </a:tcPr>
                </a:tc>
                <a:tc>
                  <a:txBody>
                    <a:bodyPr/>
                    <a:lstStyle/>
                    <a:p>
                      <a:pPr marL="91440" marR="84455">
                        <a:lnSpc>
                          <a:spcPct val="100000"/>
                        </a:lnSpc>
                        <a:spcBef>
                          <a:spcPts val="340"/>
                        </a:spcBef>
                      </a:pPr>
                      <a:r>
                        <a:rPr sz="1600" b="1" dirty="0">
                          <a:solidFill>
                            <a:srgbClr val="FFFFFF"/>
                          </a:solidFill>
                          <a:latin typeface="Arial" panose="020B0604020202020204" pitchFamily="34" charset="0"/>
                          <a:cs typeface="Arial" panose="020B0604020202020204" pitchFamily="34" charset="0"/>
                        </a:rPr>
                        <a:t>Número</a:t>
                      </a:r>
                      <a:r>
                        <a:rPr sz="1600" b="1" spc="6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5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segmentos</a:t>
                      </a:r>
                      <a:r>
                        <a:rPr sz="1600" b="1" spc="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disponibles.</a:t>
                      </a:r>
                      <a:r>
                        <a:rPr sz="1600" b="1" spc="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Cada</a:t>
                      </a:r>
                      <a:r>
                        <a:rPr sz="1600" b="1" spc="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segmento</a:t>
                      </a:r>
                      <a:r>
                        <a:rPr sz="1600" b="1" spc="6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es</a:t>
                      </a:r>
                      <a:r>
                        <a:rPr sz="1600" b="1" spc="5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igual</a:t>
                      </a:r>
                      <a:r>
                        <a:rPr sz="1600" b="1" spc="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a</a:t>
                      </a:r>
                      <a:r>
                        <a:rPr sz="1600" b="1" spc="8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un</a:t>
                      </a:r>
                      <a:r>
                        <a:rPr sz="1600" b="1" spc="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periodo</a:t>
                      </a:r>
                      <a:r>
                        <a:rPr sz="1600" b="1" spc="6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65" dirty="0">
                          <a:solidFill>
                            <a:srgbClr val="FFFFFF"/>
                          </a:solidFill>
                          <a:latin typeface="Arial" panose="020B0604020202020204" pitchFamily="34" charset="0"/>
                          <a:cs typeface="Arial" panose="020B0604020202020204" pitchFamily="34" charset="0"/>
                        </a:rPr>
                        <a:t> </a:t>
                      </a:r>
                      <a:r>
                        <a:rPr sz="1600" b="1" spc="-25" dirty="0">
                          <a:solidFill>
                            <a:srgbClr val="FFFFFF"/>
                          </a:solidFill>
                          <a:latin typeface="Arial" panose="020B0604020202020204" pitchFamily="34" charset="0"/>
                          <a:cs typeface="Arial" panose="020B0604020202020204" pitchFamily="34" charset="0"/>
                        </a:rPr>
                        <a:t>30 </a:t>
                      </a:r>
                      <a:r>
                        <a:rPr sz="1600" b="1" dirty="0">
                          <a:solidFill>
                            <a:srgbClr val="FFFFFF"/>
                          </a:solidFill>
                          <a:latin typeface="Arial" panose="020B0604020202020204" pitchFamily="34" charset="0"/>
                          <a:cs typeface="Arial" panose="020B0604020202020204" pitchFamily="34" charset="0"/>
                        </a:rPr>
                        <a:t>minutos,</a:t>
                      </a:r>
                      <a:r>
                        <a:rPr sz="1600" b="1" spc="-7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y</a:t>
                      </a:r>
                      <a:r>
                        <a:rPr sz="1600" b="1" spc="-1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se</a:t>
                      </a:r>
                      <a:r>
                        <a:rPr sz="1600" b="1" spc="-1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calculan</a:t>
                      </a:r>
                      <a:r>
                        <a:rPr sz="1600" b="1" spc="-5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a</a:t>
                      </a:r>
                      <a:r>
                        <a:rPr sz="1600" b="1" spc="-1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partir</a:t>
                      </a:r>
                      <a:r>
                        <a:rPr sz="1600" b="1" spc="-4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del</a:t>
                      </a:r>
                      <a:r>
                        <a:rPr sz="1600" b="1" spc="-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tiempo</a:t>
                      </a:r>
                      <a:r>
                        <a:rPr sz="1600" b="1" spc="-40" dirty="0">
                          <a:solidFill>
                            <a:srgbClr val="FFFFFF"/>
                          </a:solidFill>
                          <a:latin typeface="Arial" panose="020B0604020202020204" pitchFamily="34" charset="0"/>
                          <a:cs typeface="Arial" panose="020B0604020202020204" pitchFamily="34" charset="0"/>
                        </a:rPr>
                        <a:t> </a:t>
                      </a:r>
                      <a:r>
                        <a:rPr sz="1600" b="1" spc="-10" dirty="0">
                          <a:solidFill>
                            <a:srgbClr val="FFFFFF"/>
                          </a:solidFill>
                          <a:latin typeface="Arial" panose="020B0604020202020204" pitchFamily="34" charset="0"/>
                          <a:cs typeface="Arial" panose="020B0604020202020204" pitchFamily="34" charset="0"/>
                        </a:rPr>
                        <a:t>restante.</a:t>
                      </a:r>
                      <a:endParaRPr sz="1600" dirty="0">
                        <a:latin typeface="Arial" panose="020B0604020202020204" pitchFamily="34" charset="0"/>
                        <a:cs typeface="Arial" panose="020B0604020202020204" pitchFamily="34" charset="0"/>
                      </a:endParaRPr>
                    </a:p>
                  </a:txBody>
                  <a:tcPr marL="0" marR="0" marT="4318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B124B"/>
                    </a:solidFill>
                  </a:tcPr>
                </a:tc>
                <a:extLst>
                  <a:ext uri="{0D108BD9-81ED-4DB2-BD59-A6C34878D82A}">
                    <a16:rowId xmlns:a16="http://schemas.microsoft.com/office/drawing/2014/main" val="10002"/>
                  </a:ext>
                </a:extLst>
              </a:tr>
              <a:tr h="790012">
                <a:tc>
                  <a:txBody>
                    <a:bodyPr/>
                    <a:lstStyle/>
                    <a:p>
                      <a:pPr algn="ctr">
                        <a:lnSpc>
                          <a:spcPct val="100000"/>
                        </a:lnSpc>
                      </a:pPr>
                      <a:r>
                        <a:rPr sz="1600" b="1" spc="-25" dirty="0">
                          <a:solidFill>
                            <a:srgbClr val="FFFFFF"/>
                          </a:solidFill>
                          <a:latin typeface="Arial" panose="020B0604020202020204" pitchFamily="34" charset="0"/>
                          <a:cs typeface="Arial" panose="020B0604020202020204" pitchFamily="34" charset="0"/>
                        </a:rPr>
                        <a:t>PR</a:t>
                      </a:r>
                      <a:endParaRPr sz="1600" dirty="0">
                        <a:latin typeface="Arial" panose="020B0604020202020204" pitchFamily="34" charset="0"/>
                        <a:cs typeface="Arial" panose="020B0604020202020204" pitchFamily="34" charset="0"/>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83B8"/>
                    </a:solidFill>
                  </a:tcPr>
                </a:tc>
                <a:tc>
                  <a:txBody>
                    <a:bodyPr/>
                    <a:lstStyle/>
                    <a:p>
                      <a:pPr marL="91440" marR="81280">
                        <a:lnSpc>
                          <a:spcPct val="100000"/>
                        </a:lnSpc>
                        <a:spcBef>
                          <a:spcPts val="340"/>
                        </a:spcBef>
                      </a:pPr>
                      <a:r>
                        <a:rPr sz="1600" b="1" dirty="0">
                          <a:solidFill>
                            <a:srgbClr val="FFFFFF"/>
                          </a:solidFill>
                          <a:latin typeface="Arial" panose="020B0604020202020204" pitchFamily="34" charset="0"/>
                          <a:cs typeface="Arial" panose="020B0604020202020204" pitchFamily="34" charset="0"/>
                        </a:rPr>
                        <a:t>Punto</a:t>
                      </a:r>
                      <a:r>
                        <a:rPr sz="1600" b="1" spc="1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2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Recuento</a:t>
                      </a:r>
                      <a:r>
                        <a:rPr sz="1600" b="1" spc="2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al</a:t>
                      </a:r>
                      <a:r>
                        <a:rPr sz="1600" b="1" spc="1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interior</a:t>
                      </a:r>
                      <a:r>
                        <a:rPr sz="1600" b="1" spc="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3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cada</a:t>
                      </a:r>
                      <a:r>
                        <a:rPr sz="1600" b="1" spc="2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Grupo</a:t>
                      </a:r>
                      <a:r>
                        <a:rPr sz="1600" b="1" spc="2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1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Trabajo.</a:t>
                      </a:r>
                      <a:r>
                        <a:rPr sz="1600" b="1" spc="1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Cada</a:t>
                      </a:r>
                      <a:r>
                        <a:rPr sz="1600" b="1" spc="2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Grupo</a:t>
                      </a:r>
                      <a:r>
                        <a:rPr sz="1600" b="1" spc="2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20" dirty="0">
                          <a:solidFill>
                            <a:srgbClr val="FFFFFF"/>
                          </a:solidFill>
                          <a:latin typeface="Arial" panose="020B0604020202020204" pitchFamily="34" charset="0"/>
                          <a:cs typeface="Arial" panose="020B0604020202020204" pitchFamily="34" charset="0"/>
                        </a:rPr>
                        <a:t> </a:t>
                      </a:r>
                      <a:r>
                        <a:rPr sz="1600" b="1" spc="-10" dirty="0">
                          <a:solidFill>
                            <a:srgbClr val="FFFFFF"/>
                          </a:solidFill>
                          <a:latin typeface="Arial" panose="020B0604020202020204" pitchFamily="34" charset="0"/>
                          <a:cs typeface="Arial" panose="020B0604020202020204" pitchFamily="34" charset="0"/>
                        </a:rPr>
                        <a:t>Trabajo </a:t>
                      </a:r>
                      <a:r>
                        <a:rPr sz="1600" b="1" dirty="0">
                          <a:solidFill>
                            <a:srgbClr val="FFFFFF"/>
                          </a:solidFill>
                          <a:latin typeface="Arial" panose="020B0604020202020204" pitchFamily="34" charset="0"/>
                          <a:cs typeface="Arial" panose="020B0604020202020204" pitchFamily="34" charset="0"/>
                        </a:rPr>
                        <a:t>podrá</a:t>
                      </a:r>
                      <a:r>
                        <a:rPr sz="1600" b="1" spc="-6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contener</a:t>
                      </a:r>
                      <a:r>
                        <a:rPr sz="1600" b="1" spc="-50"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uno</a:t>
                      </a:r>
                      <a:r>
                        <a:rPr sz="1600" b="1" spc="-2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o más</a:t>
                      </a:r>
                      <a:r>
                        <a:rPr sz="1600" b="1" spc="-2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Puntos</a:t>
                      </a:r>
                      <a:r>
                        <a:rPr sz="1600" b="1" spc="-45" dirty="0">
                          <a:solidFill>
                            <a:srgbClr val="FFFFFF"/>
                          </a:solidFill>
                          <a:latin typeface="Arial" panose="020B0604020202020204" pitchFamily="34" charset="0"/>
                          <a:cs typeface="Arial" panose="020B0604020202020204" pitchFamily="34" charset="0"/>
                        </a:rPr>
                        <a:t> </a:t>
                      </a:r>
                      <a:r>
                        <a:rPr sz="1600" b="1" dirty="0">
                          <a:solidFill>
                            <a:srgbClr val="FFFFFF"/>
                          </a:solidFill>
                          <a:latin typeface="Arial" panose="020B0604020202020204" pitchFamily="34" charset="0"/>
                          <a:cs typeface="Arial" panose="020B0604020202020204" pitchFamily="34" charset="0"/>
                        </a:rPr>
                        <a:t>de</a:t>
                      </a:r>
                      <a:r>
                        <a:rPr sz="1600" b="1" spc="-25" dirty="0">
                          <a:solidFill>
                            <a:srgbClr val="FFFFFF"/>
                          </a:solidFill>
                          <a:latin typeface="Arial" panose="020B0604020202020204" pitchFamily="34" charset="0"/>
                          <a:cs typeface="Arial" panose="020B0604020202020204" pitchFamily="34" charset="0"/>
                        </a:rPr>
                        <a:t> </a:t>
                      </a:r>
                      <a:r>
                        <a:rPr sz="1600" b="1" spc="-10" dirty="0">
                          <a:solidFill>
                            <a:srgbClr val="FFFFFF"/>
                          </a:solidFill>
                          <a:latin typeface="Arial" panose="020B0604020202020204" pitchFamily="34" charset="0"/>
                          <a:cs typeface="Arial" panose="020B0604020202020204" pitchFamily="34" charset="0"/>
                        </a:rPr>
                        <a:t>Recuento.</a:t>
                      </a:r>
                      <a:endParaRPr sz="1600" dirty="0">
                        <a:latin typeface="Arial" panose="020B0604020202020204" pitchFamily="34" charset="0"/>
                        <a:cs typeface="Arial" panose="020B0604020202020204" pitchFamily="34" charset="0"/>
                      </a:endParaRPr>
                    </a:p>
                  </a:txBody>
                  <a:tcPr marL="0" marR="0" marT="4318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83B8"/>
                    </a:solidFill>
                  </a:tcPr>
                </a:tc>
                <a:extLst>
                  <a:ext uri="{0D108BD9-81ED-4DB2-BD59-A6C34878D82A}">
                    <a16:rowId xmlns:a16="http://schemas.microsoft.com/office/drawing/2014/main" val="10003"/>
                  </a:ext>
                </a:extLst>
              </a:tr>
            </a:tbl>
          </a:graphicData>
        </a:graphic>
      </p:graphicFrame>
      <p:sp>
        <p:nvSpPr>
          <p:cNvPr id="15" name="object 15"/>
          <p:cNvSpPr txBox="1"/>
          <p:nvPr/>
        </p:nvSpPr>
        <p:spPr>
          <a:xfrm>
            <a:off x="276139" y="4350179"/>
            <a:ext cx="8652192" cy="289823"/>
          </a:xfrm>
          <a:prstGeom prst="rect">
            <a:avLst/>
          </a:prstGeom>
        </p:spPr>
        <p:txBody>
          <a:bodyPr vert="horz" wrap="square" lIns="0" tIns="12700" rIns="0" bIns="0" rtlCol="0">
            <a:spAutoFit/>
          </a:bodyPr>
          <a:lstStyle/>
          <a:p>
            <a:pPr algn="ctr">
              <a:lnSpc>
                <a:spcPct val="100000"/>
              </a:lnSpc>
              <a:spcBef>
                <a:spcPts val="100"/>
              </a:spcBef>
            </a:pPr>
            <a:r>
              <a:rPr sz="1800" b="1" dirty="0">
                <a:latin typeface="Arial"/>
                <a:cs typeface="Arial"/>
              </a:rPr>
              <a:t>Si</a:t>
            </a:r>
            <a:r>
              <a:rPr sz="1800" b="1" spc="-15" dirty="0">
                <a:latin typeface="Arial"/>
                <a:cs typeface="Arial"/>
              </a:rPr>
              <a:t> </a:t>
            </a:r>
            <a:r>
              <a:rPr sz="1800" b="1" dirty="0">
                <a:latin typeface="Arial"/>
                <a:cs typeface="Arial"/>
              </a:rPr>
              <a:t>la</a:t>
            </a:r>
            <a:r>
              <a:rPr sz="1800" b="1" spc="-5" dirty="0">
                <a:latin typeface="Arial"/>
                <a:cs typeface="Arial"/>
              </a:rPr>
              <a:t> </a:t>
            </a:r>
            <a:r>
              <a:rPr sz="1800" b="1" dirty="0">
                <a:latin typeface="Arial"/>
                <a:cs typeface="Arial"/>
              </a:rPr>
              <a:t>fórmula</a:t>
            </a:r>
            <a:r>
              <a:rPr sz="1800" b="1" spc="-5" dirty="0">
                <a:latin typeface="Arial"/>
                <a:cs typeface="Arial"/>
              </a:rPr>
              <a:t> </a:t>
            </a:r>
            <a:r>
              <a:rPr sz="1800" b="1" dirty="0">
                <a:latin typeface="Arial"/>
                <a:cs typeface="Arial"/>
              </a:rPr>
              <a:t>arroja números</a:t>
            </a:r>
            <a:r>
              <a:rPr sz="1800" b="1" spc="-5" dirty="0">
                <a:latin typeface="Arial"/>
                <a:cs typeface="Arial"/>
              </a:rPr>
              <a:t> </a:t>
            </a:r>
            <a:r>
              <a:rPr sz="1800" b="1" dirty="0">
                <a:latin typeface="Arial"/>
                <a:cs typeface="Arial"/>
              </a:rPr>
              <a:t>decimales</a:t>
            </a:r>
            <a:r>
              <a:rPr sz="1800" b="1" spc="-5" dirty="0">
                <a:latin typeface="Arial"/>
                <a:cs typeface="Arial"/>
              </a:rPr>
              <a:t> </a:t>
            </a:r>
            <a:r>
              <a:rPr sz="1800" b="1" dirty="0">
                <a:latin typeface="Arial"/>
                <a:cs typeface="Arial"/>
              </a:rPr>
              <a:t>se</a:t>
            </a:r>
            <a:r>
              <a:rPr sz="1800" b="1" spc="-5" dirty="0">
                <a:latin typeface="Arial"/>
                <a:cs typeface="Arial"/>
              </a:rPr>
              <a:t> </a:t>
            </a:r>
            <a:r>
              <a:rPr sz="1800" b="1" dirty="0" err="1">
                <a:latin typeface="Arial"/>
                <a:cs typeface="Arial"/>
              </a:rPr>
              <a:t>redondea</a:t>
            </a:r>
            <a:r>
              <a:rPr lang="es-MX" sz="1800" b="1" dirty="0">
                <a:latin typeface="Arial"/>
                <a:cs typeface="Arial"/>
              </a:rPr>
              <a:t> </a:t>
            </a:r>
            <a:r>
              <a:rPr sz="1800" b="1" spc="-25" dirty="0">
                <a:latin typeface="Arial"/>
                <a:cs typeface="Arial"/>
              </a:rPr>
              <a:t>la</a:t>
            </a:r>
            <a:r>
              <a:rPr lang="es-MX" sz="1800" b="1" spc="-25" dirty="0">
                <a:latin typeface="Arial"/>
                <a:cs typeface="Arial"/>
              </a:rPr>
              <a:t> </a:t>
            </a:r>
            <a:r>
              <a:rPr sz="1800" b="1" dirty="0" err="1">
                <a:latin typeface="Arial"/>
                <a:cs typeface="Arial"/>
              </a:rPr>
              <a:t>cifra</a:t>
            </a:r>
            <a:r>
              <a:rPr sz="1800" b="1" spc="-25" dirty="0">
                <a:latin typeface="Arial"/>
                <a:cs typeface="Arial"/>
              </a:rPr>
              <a:t> </a:t>
            </a:r>
            <a:r>
              <a:rPr sz="1800" b="1" dirty="0">
                <a:latin typeface="Arial"/>
                <a:cs typeface="Arial"/>
              </a:rPr>
              <a:t>al</a:t>
            </a:r>
            <a:r>
              <a:rPr sz="1800" b="1" spc="-10" dirty="0">
                <a:latin typeface="Arial"/>
                <a:cs typeface="Arial"/>
              </a:rPr>
              <a:t> </a:t>
            </a:r>
            <a:r>
              <a:rPr sz="1800" b="1" dirty="0">
                <a:latin typeface="Arial"/>
                <a:cs typeface="Arial"/>
              </a:rPr>
              <a:t>entero </a:t>
            </a:r>
            <a:r>
              <a:rPr sz="1800" b="1" spc="-10" dirty="0">
                <a:latin typeface="Arial"/>
                <a:cs typeface="Arial"/>
              </a:rPr>
              <a:t>siguiente</a:t>
            </a:r>
            <a:endParaRPr sz="1800" dirty="0">
              <a:latin typeface="Arial"/>
              <a:cs typeface="Arial"/>
            </a:endParaRPr>
          </a:p>
        </p:txBody>
      </p:sp>
      <p:sp>
        <p:nvSpPr>
          <p:cNvPr id="16" name="object 11"/>
          <p:cNvSpPr txBox="1"/>
          <p:nvPr/>
        </p:nvSpPr>
        <p:spPr>
          <a:xfrm>
            <a:off x="501079" y="4800600"/>
            <a:ext cx="3418840" cy="574040"/>
          </a:xfrm>
          <a:prstGeom prst="rect">
            <a:avLst/>
          </a:prstGeom>
        </p:spPr>
        <p:txBody>
          <a:bodyPr vert="horz" wrap="square" lIns="0" tIns="12700" rIns="0" bIns="0" rtlCol="0">
            <a:spAutoFit/>
          </a:bodyPr>
          <a:lstStyle/>
          <a:p>
            <a:pPr marL="12700">
              <a:lnSpc>
                <a:spcPct val="100000"/>
              </a:lnSpc>
              <a:spcBef>
                <a:spcPts val="100"/>
              </a:spcBef>
            </a:pPr>
            <a:r>
              <a:rPr sz="3600" b="1" u="sng" spc="-10" dirty="0">
                <a:solidFill>
                  <a:srgbClr val="8A2117"/>
                </a:solidFill>
                <a:uFill>
                  <a:solidFill>
                    <a:srgbClr val="8A2117"/>
                  </a:solidFill>
                </a:uFill>
                <a:latin typeface="Arial"/>
                <a:cs typeface="Arial"/>
              </a:rPr>
              <a:t>(NCR/GT)/S=PR</a:t>
            </a:r>
            <a:endParaRPr sz="3600" dirty="0">
              <a:latin typeface="Arial"/>
              <a:cs typeface="Arial"/>
            </a:endParaRPr>
          </a:p>
        </p:txBody>
      </p:sp>
      <p:sp>
        <p:nvSpPr>
          <p:cNvPr id="17" name="object 12"/>
          <p:cNvSpPr txBox="1"/>
          <p:nvPr/>
        </p:nvSpPr>
        <p:spPr>
          <a:xfrm>
            <a:off x="4227196" y="4806315"/>
            <a:ext cx="3926204"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1F5F"/>
                </a:solidFill>
                <a:latin typeface="Arial"/>
                <a:cs typeface="Arial"/>
              </a:rPr>
              <a:t>= (48/1)/15=</a:t>
            </a:r>
            <a:r>
              <a:rPr sz="3600" b="1" spc="-15" dirty="0">
                <a:solidFill>
                  <a:srgbClr val="001F5F"/>
                </a:solidFill>
                <a:latin typeface="Arial"/>
                <a:cs typeface="Arial"/>
              </a:rPr>
              <a:t> </a:t>
            </a:r>
            <a:r>
              <a:rPr sz="3600" b="1" dirty="0">
                <a:solidFill>
                  <a:srgbClr val="001F5F"/>
                </a:solidFill>
                <a:latin typeface="Arial"/>
                <a:cs typeface="Arial"/>
              </a:rPr>
              <a:t>3.2= </a:t>
            </a:r>
            <a:r>
              <a:rPr sz="3600" b="1" spc="-50" dirty="0">
                <a:solidFill>
                  <a:srgbClr val="001F5F"/>
                </a:solidFill>
                <a:latin typeface="Arial"/>
                <a:cs typeface="Arial"/>
              </a:rPr>
              <a:t>4</a:t>
            </a:r>
            <a:endParaRPr sz="3600" dirty="0">
              <a:latin typeface="Arial"/>
              <a:cs typeface="Arial"/>
            </a:endParaRPr>
          </a:p>
        </p:txBody>
      </p:sp>
      <p:sp>
        <p:nvSpPr>
          <p:cNvPr id="18" name="object 13"/>
          <p:cNvSpPr txBox="1"/>
          <p:nvPr/>
        </p:nvSpPr>
        <p:spPr>
          <a:xfrm>
            <a:off x="424880" y="5533443"/>
            <a:ext cx="7906320" cy="566822"/>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Arial"/>
                <a:cs typeface="Arial"/>
              </a:rPr>
              <a:t>Para</a:t>
            </a:r>
            <a:r>
              <a:rPr sz="1800" spc="380" dirty="0">
                <a:latin typeface="Arial"/>
                <a:cs typeface="Arial"/>
              </a:rPr>
              <a:t>  </a:t>
            </a:r>
            <a:r>
              <a:rPr sz="1800" dirty="0">
                <a:latin typeface="Arial"/>
                <a:cs typeface="Arial"/>
              </a:rPr>
              <a:t>recontar</a:t>
            </a:r>
            <a:r>
              <a:rPr sz="1800" spc="385" dirty="0">
                <a:latin typeface="Arial"/>
                <a:cs typeface="Arial"/>
              </a:rPr>
              <a:t>  </a:t>
            </a:r>
            <a:r>
              <a:rPr sz="1800" dirty="0">
                <a:latin typeface="Arial"/>
                <a:cs typeface="Arial"/>
              </a:rPr>
              <a:t>48</a:t>
            </a:r>
            <a:r>
              <a:rPr sz="1800" spc="385" dirty="0">
                <a:latin typeface="Arial"/>
                <a:cs typeface="Arial"/>
              </a:rPr>
              <a:t>  </a:t>
            </a:r>
            <a:r>
              <a:rPr sz="1800" dirty="0">
                <a:latin typeface="Arial"/>
                <a:cs typeface="Arial"/>
              </a:rPr>
              <a:t>paquetes</a:t>
            </a:r>
            <a:r>
              <a:rPr sz="1800" spc="380" dirty="0">
                <a:latin typeface="Arial"/>
                <a:cs typeface="Arial"/>
              </a:rPr>
              <a:t>  </a:t>
            </a:r>
            <a:r>
              <a:rPr sz="1800" spc="-10" dirty="0">
                <a:latin typeface="Arial"/>
                <a:cs typeface="Arial"/>
              </a:rPr>
              <a:t>electorales </a:t>
            </a:r>
            <a:r>
              <a:rPr sz="1800" dirty="0">
                <a:latin typeface="Arial"/>
                <a:cs typeface="Arial"/>
              </a:rPr>
              <a:t>dentro</a:t>
            </a:r>
            <a:r>
              <a:rPr sz="1800" spc="85" dirty="0">
                <a:latin typeface="Arial"/>
                <a:cs typeface="Arial"/>
              </a:rPr>
              <a:t> </a:t>
            </a:r>
            <a:r>
              <a:rPr sz="1800" dirty="0">
                <a:latin typeface="Arial"/>
                <a:cs typeface="Arial"/>
              </a:rPr>
              <a:t>de</a:t>
            </a:r>
            <a:r>
              <a:rPr sz="1800" spc="90" dirty="0">
                <a:latin typeface="Arial"/>
                <a:cs typeface="Arial"/>
              </a:rPr>
              <a:t> </a:t>
            </a:r>
            <a:r>
              <a:rPr sz="1800" dirty="0">
                <a:latin typeface="Arial"/>
                <a:cs typeface="Arial"/>
              </a:rPr>
              <a:t>siete</a:t>
            </a:r>
            <a:r>
              <a:rPr sz="1800" spc="85" dirty="0">
                <a:latin typeface="Arial"/>
                <a:cs typeface="Arial"/>
              </a:rPr>
              <a:t> </a:t>
            </a:r>
            <a:r>
              <a:rPr sz="1800" dirty="0">
                <a:latin typeface="Arial"/>
                <a:cs typeface="Arial"/>
              </a:rPr>
              <a:t>horas</a:t>
            </a:r>
            <a:r>
              <a:rPr sz="1800" spc="130" dirty="0">
                <a:latin typeface="Arial"/>
                <a:cs typeface="Arial"/>
              </a:rPr>
              <a:t> </a:t>
            </a:r>
            <a:r>
              <a:rPr sz="1800" dirty="0">
                <a:latin typeface="Arial"/>
                <a:cs typeface="Arial"/>
              </a:rPr>
              <a:t>y</a:t>
            </a:r>
            <a:r>
              <a:rPr sz="1800" spc="85" dirty="0">
                <a:latin typeface="Arial"/>
                <a:cs typeface="Arial"/>
              </a:rPr>
              <a:t> </a:t>
            </a:r>
            <a:r>
              <a:rPr sz="1800" dirty="0">
                <a:latin typeface="Arial"/>
                <a:cs typeface="Arial"/>
              </a:rPr>
              <a:t>media,</a:t>
            </a:r>
            <a:r>
              <a:rPr sz="1800" spc="95" dirty="0">
                <a:latin typeface="Arial"/>
                <a:cs typeface="Arial"/>
              </a:rPr>
              <a:t> </a:t>
            </a:r>
            <a:r>
              <a:rPr sz="1800" dirty="0">
                <a:latin typeface="Arial"/>
                <a:cs typeface="Arial"/>
              </a:rPr>
              <a:t>se</a:t>
            </a:r>
            <a:r>
              <a:rPr sz="1800" spc="90" dirty="0">
                <a:latin typeface="Arial"/>
                <a:cs typeface="Arial"/>
              </a:rPr>
              <a:t> </a:t>
            </a:r>
            <a:r>
              <a:rPr sz="1800" spc="-10" dirty="0">
                <a:latin typeface="Arial"/>
                <a:cs typeface="Arial"/>
              </a:rPr>
              <a:t>instalarán </a:t>
            </a:r>
            <a:r>
              <a:rPr sz="1800" dirty="0">
                <a:latin typeface="Arial"/>
                <a:cs typeface="Arial"/>
              </a:rPr>
              <a:t>4</a:t>
            </a:r>
            <a:r>
              <a:rPr sz="1800" spc="-15" dirty="0">
                <a:latin typeface="Arial"/>
                <a:cs typeface="Arial"/>
              </a:rPr>
              <a:t> </a:t>
            </a:r>
            <a:r>
              <a:rPr sz="1800" dirty="0">
                <a:latin typeface="Arial"/>
                <a:cs typeface="Arial"/>
              </a:rPr>
              <a:t>Puntos</a:t>
            </a:r>
            <a:r>
              <a:rPr sz="1800" spc="-10" dirty="0">
                <a:latin typeface="Arial"/>
                <a:cs typeface="Arial"/>
              </a:rPr>
              <a:t> </a:t>
            </a:r>
            <a:r>
              <a:rPr sz="1800" dirty="0">
                <a:latin typeface="Arial"/>
                <a:cs typeface="Arial"/>
              </a:rPr>
              <a:t>de</a:t>
            </a:r>
            <a:r>
              <a:rPr sz="1800" spc="-15" dirty="0">
                <a:latin typeface="Arial"/>
                <a:cs typeface="Arial"/>
              </a:rPr>
              <a:t> </a:t>
            </a:r>
            <a:r>
              <a:rPr sz="1800" spc="-10" dirty="0">
                <a:latin typeface="Arial"/>
                <a:cs typeface="Arial"/>
              </a:rPr>
              <a:t>Recuento.</a:t>
            </a:r>
            <a:endParaRPr sz="18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192520"/>
            <a:ext cx="9126220" cy="637540"/>
          </a:xfrm>
          <a:prstGeom prst="rect">
            <a:avLst/>
          </a:prstGeom>
        </p:spPr>
      </p:pic>
      <p:pic>
        <p:nvPicPr>
          <p:cNvPr id="3" name="object 3"/>
          <p:cNvPicPr/>
          <p:nvPr/>
        </p:nvPicPr>
        <p:blipFill>
          <a:blip r:embed="rId3" cstate="print"/>
          <a:stretch>
            <a:fillRect/>
          </a:stretch>
        </p:blipFill>
        <p:spPr>
          <a:xfrm>
            <a:off x="8331200" y="5090159"/>
            <a:ext cx="812799" cy="1031239"/>
          </a:xfrm>
          <a:prstGeom prst="rect">
            <a:avLst/>
          </a:prstGeom>
        </p:spPr>
      </p:pic>
      <p:grpSp>
        <p:nvGrpSpPr>
          <p:cNvPr id="4" name="object 4"/>
          <p:cNvGrpSpPr/>
          <p:nvPr/>
        </p:nvGrpSpPr>
        <p:grpSpPr>
          <a:xfrm>
            <a:off x="0" y="0"/>
            <a:ext cx="9144000" cy="1257935"/>
            <a:chOff x="0" y="0"/>
            <a:chExt cx="9144000" cy="1257935"/>
          </a:xfrm>
        </p:grpSpPr>
        <p:pic>
          <p:nvPicPr>
            <p:cNvPr id="5" name="object 5"/>
            <p:cNvPicPr/>
            <p:nvPr/>
          </p:nvPicPr>
          <p:blipFill>
            <a:blip r:embed="rId4" cstate="print"/>
            <a:stretch>
              <a:fillRect/>
            </a:stretch>
          </p:blipFill>
          <p:spPr>
            <a:xfrm>
              <a:off x="0" y="0"/>
              <a:ext cx="9144000" cy="276859"/>
            </a:xfrm>
            <a:prstGeom prst="rect">
              <a:avLst/>
            </a:prstGeom>
          </p:spPr>
        </p:pic>
        <p:pic>
          <p:nvPicPr>
            <p:cNvPr id="6" name="object 6"/>
            <p:cNvPicPr/>
            <p:nvPr/>
          </p:nvPicPr>
          <p:blipFill>
            <a:blip r:embed="rId5" cstate="print"/>
            <a:stretch>
              <a:fillRect/>
            </a:stretch>
          </p:blipFill>
          <p:spPr>
            <a:xfrm>
              <a:off x="0" y="276859"/>
              <a:ext cx="619759" cy="726440"/>
            </a:xfrm>
            <a:prstGeom prst="rect">
              <a:avLst/>
            </a:prstGeom>
          </p:spPr>
        </p:pic>
        <p:sp>
          <p:nvSpPr>
            <p:cNvPr id="7" name="object 7"/>
            <p:cNvSpPr/>
            <p:nvPr/>
          </p:nvSpPr>
          <p:spPr>
            <a:xfrm>
              <a:off x="777240" y="347979"/>
              <a:ext cx="7960359" cy="767080"/>
            </a:xfrm>
            <a:custGeom>
              <a:avLst/>
              <a:gdLst/>
              <a:ahLst/>
              <a:cxnLst/>
              <a:rect l="l" t="t" r="r" b="b"/>
              <a:pathLst>
                <a:path w="7960359" h="767080">
                  <a:moveTo>
                    <a:pt x="7960359" y="0"/>
                  </a:moveTo>
                  <a:lnTo>
                    <a:pt x="127850" y="0"/>
                  </a:lnTo>
                  <a:lnTo>
                    <a:pt x="78084" y="10052"/>
                  </a:lnTo>
                  <a:lnTo>
                    <a:pt x="37445" y="37465"/>
                  </a:lnTo>
                  <a:lnTo>
                    <a:pt x="10046" y="78116"/>
                  </a:lnTo>
                  <a:lnTo>
                    <a:pt x="0" y="127889"/>
                  </a:lnTo>
                  <a:lnTo>
                    <a:pt x="0" y="767080"/>
                  </a:lnTo>
                  <a:lnTo>
                    <a:pt x="7832470" y="767080"/>
                  </a:lnTo>
                  <a:lnTo>
                    <a:pt x="7882243" y="757027"/>
                  </a:lnTo>
                  <a:lnTo>
                    <a:pt x="7922894" y="729615"/>
                  </a:lnTo>
                  <a:lnTo>
                    <a:pt x="7950307" y="688963"/>
                  </a:lnTo>
                  <a:lnTo>
                    <a:pt x="7960359" y="639191"/>
                  </a:lnTo>
                  <a:lnTo>
                    <a:pt x="7960359" y="0"/>
                  </a:lnTo>
                  <a:close/>
                </a:path>
              </a:pathLst>
            </a:custGeom>
            <a:solidFill>
              <a:srgbClr val="7B124B"/>
            </a:solidFill>
          </p:spPr>
          <p:txBody>
            <a:bodyPr wrap="square" lIns="0" tIns="0" rIns="0" bIns="0" rtlCol="0"/>
            <a:lstStyle/>
            <a:p>
              <a:endParaRPr/>
            </a:p>
          </p:txBody>
        </p:sp>
        <p:pic>
          <p:nvPicPr>
            <p:cNvPr id="8" name="object 8"/>
            <p:cNvPicPr/>
            <p:nvPr/>
          </p:nvPicPr>
          <p:blipFill>
            <a:blip r:embed="rId6" cstate="print"/>
            <a:stretch>
              <a:fillRect/>
            </a:stretch>
          </p:blipFill>
          <p:spPr>
            <a:xfrm>
              <a:off x="1054100" y="297179"/>
              <a:ext cx="7500874" cy="625094"/>
            </a:xfrm>
            <a:prstGeom prst="rect">
              <a:avLst/>
            </a:prstGeom>
          </p:spPr>
        </p:pic>
        <p:pic>
          <p:nvPicPr>
            <p:cNvPr id="9" name="object 9"/>
            <p:cNvPicPr/>
            <p:nvPr/>
          </p:nvPicPr>
          <p:blipFill>
            <a:blip r:embed="rId7" cstate="print"/>
            <a:stretch>
              <a:fillRect/>
            </a:stretch>
          </p:blipFill>
          <p:spPr>
            <a:xfrm>
              <a:off x="3393440" y="632459"/>
              <a:ext cx="2738374" cy="625094"/>
            </a:xfrm>
            <a:prstGeom prst="rect">
              <a:avLst/>
            </a:prstGeom>
          </p:spPr>
        </p:pic>
      </p:grpSp>
      <p:sp>
        <p:nvSpPr>
          <p:cNvPr id="10" name="object 10"/>
          <p:cNvSpPr txBox="1"/>
          <p:nvPr/>
        </p:nvSpPr>
        <p:spPr>
          <a:xfrm>
            <a:off x="1222692" y="375602"/>
            <a:ext cx="7069455" cy="696595"/>
          </a:xfrm>
          <a:prstGeom prst="rect">
            <a:avLst/>
          </a:prstGeom>
        </p:spPr>
        <p:txBody>
          <a:bodyPr vert="horz" wrap="square" lIns="0" tIns="12700" rIns="0" bIns="0" rtlCol="0">
            <a:spAutoFit/>
          </a:bodyPr>
          <a:lstStyle/>
          <a:p>
            <a:pPr algn="ctr">
              <a:lnSpc>
                <a:spcPct val="100000"/>
              </a:lnSpc>
              <a:spcBef>
                <a:spcPts val="100"/>
              </a:spcBef>
              <a:tabLst>
                <a:tab pos="3716020" algn="l"/>
              </a:tabLst>
            </a:pPr>
            <a:r>
              <a:rPr sz="2200" b="1" dirty="0">
                <a:solidFill>
                  <a:srgbClr val="FFFFFF"/>
                </a:solidFill>
                <a:latin typeface="Arial"/>
                <a:cs typeface="Arial"/>
              </a:rPr>
              <a:t>Mecanismos</a:t>
            </a:r>
            <a:r>
              <a:rPr sz="2200" b="1" spc="-40" dirty="0">
                <a:solidFill>
                  <a:srgbClr val="FFFFFF"/>
                </a:solidFill>
                <a:latin typeface="Arial"/>
                <a:cs typeface="Arial"/>
              </a:rPr>
              <a:t> </a:t>
            </a:r>
            <a:r>
              <a:rPr sz="2200" b="1" dirty="0">
                <a:solidFill>
                  <a:srgbClr val="FFFFFF"/>
                </a:solidFill>
                <a:latin typeface="Arial"/>
                <a:cs typeface="Arial"/>
              </a:rPr>
              <a:t>para</a:t>
            </a:r>
            <a:r>
              <a:rPr sz="2200" b="1" spc="-65" dirty="0">
                <a:solidFill>
                  <a:srgbClr val="FFFFFF"/>
                </a:solidFill>
                <a:latin typeface="Arial"/>
                <a:cs typeface="Arial"/>
              </a:rPr>
              <a:t> </a:t>
            </a:r>
            <a:r>
              <a:rPr sz="2200" b="1" dirty="0">
                <a:solidFill>
                  <a:srgbClr val="FFFFFF"/>
                </a:solidFill>
                <a:latin typeface="Arial"/>
                <a:cs typeface="Arial"/>
              </a:rPr>
              <a:t>el</a:t>
            </a:r>
            <a:r>
              <a:rPr sz="2200" b="1" spc="-55" dirty="0">
                <a:solidFill>
                  <a:srgbClr val="FFFFFF"/>
                </a:solidFill>
                <a:latin typeface="Arial"/>
                <a:cs typeface="Arial"/>
              </a:rPr>
              <a:t> </a:t>
            </a:r>
            <a:r>
              <a:rPr sz="2200" b="1" spc="-10" dirty="0">
                <a:solidFill>
                  <a:srgbClr val="FFFFFF"/>
                </a:solidFill>
                <a:latin typeface="Arial"/>
                <a:cs typeface="Arial"/>
              </a:rPr>
              <a:t>cotejo</a:t>
            </a:r>
            <a:r>
              <a:rPr sz="2200" b="1" dirty="0">
                <a:solidFill>
                  <a:srgbClr val="FFFFFF"/>
                </a:solidFill>
                <a:latin typeface="Arial"/>
                <a:cs typeface="Arial"/>
              </a:rPr>
              <a:t>	de</a:t>
            </a:r>
            <a:r>
              <a:rPr sz="2200" b="1" spc="-45" dirty="0">
                <a:solidFill>
                  <a:srgbClr val="FFFFFF"/>
                </a:solidFill>
                <a:latin typeface="Arial"/>
                <a:cs typeface="Arial"/>
              </a:rPr>
              <a:t> </a:t>
            </a:r>
            <a:r>
              <a:rPr sz="2200" b="1" dirty="0">
                <a:solidFill>
                  <a:srgbClr val="FFFFFF"/>
                </a:solidFill>
                <a:latin typeface="Arial"/>
                <a:cs typeface="Arial"/>
              </a:rPr>
              <a:t>actas</a:t>
            </a:r>
            <a:r>
              <a:rPr sz="2200" b="1" spc="-15" dirty="0">
                <a:solidFill>
                  <a:srgbClr val="FFFFFF"/>
                </a:solidFill>
                <a:latin typeface="Arial"/>
                <a:cs typeface="Arial"/>
              </a:rPr>
              <a:t> </a:t>
            </a:r>
            <a:r>
              <a:rPr sz="2200" b="1" dirty="0">
                <a:solidFill>
                  <a:srgbClr val="FFFFFF"/>
                </a:solidFill>
                <a:latin typeface="Arial"/>
                <a:cs typeface="Arial"/>
              </a:rPr>
              <a:t>y</a:t>
            </a:r>
            <a:r>
              <a:rPr sz="2200" b="1" spc="-30" dirty="0">
                <a:solidFill>
                  <a:srgbClr val="FFFFFF"/>
                </a:solidFill>
                <a:latin typeface="Arial"/>
                <a:cs typeface="Arial"/>
              </a:rPr>
              <a:t> </a:t>
            </a:r>
            <a:r>
              <a:rPr sz="2200" b="1" dirty="0">
                <a:solidFill>
                  <a:srgbClr val="FFFFFF"/>
                </a:solidFill>
                <a:latin typeface="Arial"/>
                <a:cs typeface="Arial"/>
              </a:rPr>
              <a:t>el</a:t>
            </a:r>
            <a:r>
              <a:rPr sz="2200" b="1" spc="-40" dirty="0">
                <a:solidFill>
                  <a:srgbClr val="FFFFFF"/>
                </a:solidFill>
                <a:latin typeface="Arial"/>
                <a:cs typeface="Arial"/>
              </a:rPr>
              <a:t> </a:t>
            </a:r>
            <a:r>
              <a:rPr sz="2200" b="1" dirty="0">
                <a:solidFill>
                  <a:srgbClr val="FFFFFF"/>
                </a:solidFill>
                <a:latin typeface="Arial"/>
                <a:cs typeface="Arial"/>
              </a:rPr>
              <a:t>recuento</a:t>
            </a:r>
            <a:r>
              <a:rPr sz="2200" b="1" spc="-10" dirty="0">
                <a:solidFill>
                  <a:srgbClr val="FFFFFF"/>
                </a:solidFill>
                <a:latin typeface="Arial"/>
                <a:cs typeface="Arial"/>
              </a:rPr>
              <a:t> </a:t>
            </a:r>
            <a:r>
              <a:rPr sz="2200" b="1" spc="-25" dirty="0">
                <a:solidFill>
                  <a:srgbClr val="FFFFFF"/>
                </a:solidFill>
                <a:latin typeface="Arial"/>
                <a:cs typeface="Arial"/>
              </a:rPr>
              <a:t>en</a:t>
            </a:r>
            <a:endParaRPr sz="2200">
              <a:latin typeface="Arial"/>
              <a:cs typeface="Arial"/>
            </a:endParaRPr>
          </a:p>
          <a:p>
            <a:pPr algn="ctr">
              <a:lnSpc>
                <a:spcPct val="100000"/>
              </a:lnSpc>
              <a:spcBef>
                <a:spcPts val="5"/>
              </a:spcBef>
            </a:pPr>
            <a:r>
              <a:rPr sz="2200" b="1" dirty="0">
                <a:solidFill>
                  <a:srgbClr val="FFFFFF"/>
                </a:solidFill>
                <a:latin typeface="Arial"/>
                <a:cs typeface="Arial"/>
              </a:rPr>
              <a:t>grupos</a:t>
            </a:r>
            <a:r>
              <a:rPr sz="2200" b="1" spc="-40" dirty="0">
                <a:solidFill>
                  <a:srgbClr val="FFFFFF"/>
                </a:solidFill>
                <a:latin typeface="Arial"/>
                <a:cs typeface="Arial"/>
              </a:rPr>
              <a:t> </a:t>
            </a:r>
            <a:r>
              <a:rPr sz="2200" b="1" dirty="0">
                <a:solidFill>
                  <a:srgbClr val="FFFFFF"/>
                </a:solidFill>
                <a:latin typeface="Arial"/>
                <a:cs typeface="Arial"/>
              </a:rPr>
              <a:t>de</a:t>
            </a:r>
            <a:r>
              <a:rPr sz="2200" b="1" spc="-35" dirty="0">
                <a:solidFill>
                  <a:srgbClr val="FFFFFF"/>
                </a:solidFill>
                <a:latin typeface="Arial"/>
                <a:cs typeface="Arial"/>
              </a:rPr>
              <a:t> </a:t>
            </a:r>
            <a:r>
              <a:rPr sz="2200" b="1" spc="-10" dirty="0">
                <a:solidFill>
                  <a:srgbClr val="FFFFFF"/>
                </a:solidFill>
                <a:latin typeface="Arial"/>
                <a:cs typeface="Arial"/>
              </a:rPr>
              <a:t>trabajo</a:t>
            </a:r>
            <a:endParaRPr sz="2200">
              <a:latin typeface="Arial"/>
              <a:cs typeface="Arial"/>
            </a:endParaRPr>
          </a:p>
        </p:txBody>
      </p:sp>
      <p:grpSp>
        <p:nvGrpSpPr>
          <p:cNvPr id="11" name="object 11"/>
          <p:cNvGrpSpPr/>
          <p:nvPr/>
        </p:nvGrpSpPr>
        <p:grpSpPr>
          <a:xfrm>
            <a:off x="3743959" y="2339339"/>
            <a:ext cx="4163060" cy="1803400"/>
            <a:chOff x="3743959" y="2339339"/>
            <a:chExt cx="4163060" cy="1803400"/>
          </a:xfrm>
        </p:grpSpPr>
        <p:sp>
          <p:nvSpPr>
            <p:cNvPr id="12" name="object 12"/>
            <p:cNvSpPr/>
            <p:nvPr/>
          </p:nvSpPr>
          <p:spPr>
            <a:xfrm>
              <a:off x="3750309" y="2345689"/>
              <a:ext cx="4150360" cy="1790700"/>
            </a:xfrm>
            <a:custGeom>
              <a:avLst/>
              <a:gdLst/>
              <a:ahLst/>
              <a:cxnLst/>
              <a:rect l="l" t="t" r="r" b="b"/>
              <a:pathLst>
                <a:path w="4150359" h="1790700">
                  <a:moveTo>
                    <a:pt x="3851910" y="0"/>
                  </a:moveTo>
                  <a:lnTo>
                    <a:pt x="298450" y="0"/>
                  </a:lnTo>
                  <a:lnTo>
                    <a:pt x="250035" y="3905"/>
                  </a:lnTo>
                  <a:lnTo>
                    <a:pt x="204110" y="15213"/>
                  </a:lnTo>
                  <a:lnTo>
                    <a:pt x="161287" y="33309"/>
                  </a:lnTo>
                  <a:lnTo>
                    <a:pt x="122182" y="57578"/>
                  </a:lnTo>
                  <a:lnTo>
                    <a:pt x="87407" y="87407"/>
                  </a:lnTo>
                  <a:lnTo>
                    <a:pt x="57578" y="122182"/>
                  </a:lnTo>
                  <a:lnTo>
                    <a:pt x="33309" y="161287"/>
                  </a:lnTo>
                  <a:lnTo>
                    <a:pt x="15213" y="204110"/>
                  </a:lnTo>
                  <a:lnTo>
                    <a:pt x="3905" y="250035"/>
                  </a:lnTo>
                  <a:lnTo>
                    <a:pt x="0" y="298450"/>
                  </a:lnTo>
                  <a:lnTo>
                    <a:pt x="0" y="1790700"/>
                  </a:lnTo>
                  <a:lnTo>
                    <a:pt x="4150360" y="1790700"/>
                  </a:lnTo>
                  <a:lnTo>
                    <a:pt x="4150360" y="298450"/>
                  </a:lnTo>
                  <a:lnTo>
                    <a:pt x="4146454" y="250035"/>
                  </a:lnTo>
                  <a:lnTo>
                    <a:pt x="4135146" y="204110"/>
                  </a:lnTo>
                  <a:lnTo>
                    <a:pt x="4117050" y="161287"/>
                  </a:lnTo>
                  <a:lnTo>
                    <a:pt x="4092781" y="122182"/>
                  </a:lnTo>
                  <a:lnTo>
                    <a:pt x="4062952" y="87407"/>
                  </a:lnTo>
                  <a:lnTo>
                    <a:pt x="4028177" y="57578"/>
                  </a:lnTo>
                  <a:lnTo>
                    <a:pt x="3989072" y="33309"/>
                  </a:lnTo>
                  <a:lnTo>
                    <a:pt x="3946249" y="15213"/>
                  </a:lnTo>
                  <a:lnTo>
                    <a:pt x="3900324" y="3905"/>
                  </a:lnTo>
                  <a:lnTo>
                    <a:pt x="3851910" y="0"/>
                  </a:lnTo>
                  <a:close/>
                </a:path>
              </a:pathLst>
            </a:custGeom>
            <a:solidFill>
              <a:srgbClr val="385622"/>
            </a:solidFill>
          </p:spPr>
          <p:txBody>
            <a:bodyPr wrap="square" lIns="0" tIns="0" rIns="0" bIns="0" rtlCol="0"/>
            <a:lstStyle/>
            <a:p>
              <a:endParaRPr/>
            </a:p>
          </p:txBody>
        </p:sp>
        <p:sp>
          <p:nvSpPr>
            <p:cNvPr id="13" name="object 13"/>
            <p:cNvSpPr/>
            <p:nvPr/>
          </p:nvSpPr>
          <p:spPr>
            <a:xfrm>
              <a:off x="3750309" y="2345689"/>
              <a:ext cx="4150360" cy="1790700"/>
            </a:xfrm>
            <a:custGeom>
              <a:avLst/>
              <a:gdLst/>
              <a:ahLst/>
              <a:cxnLst/>
              <a:rect l="l" t="t" r="r" b="b"/>
              <a:pathLst>
                <a:path w="4150359" h="1790700">
                  <a:moveTo>
                    <a:pt x="298450" y="0"/>
                  </a:moveTo>
                  <a:lnTo>
                    <a:pt x="3851910" y="0"/>
                  </a:lnTo>
                  <a:lnTo>
                    <a:pt x="3900324" y="3905"/>
                  </a:lnTo>
                  <a:lnTo>
                    <a:pt x="3946249" y="15213"/>
                  </a:lnTo>
                  <a:lnTo>
                    <a:pt x="3989072" y="33309"/>
                  </a:lnTo>
                  <a:lnTo>
                    <a:pt x="4028177" y="57578"/>
                  </a:lnTo>
                  <a:lnTo>
                    <a:pt x="4062952" y="87407"/>
                  </a:lnTo>
                  <a:lnTo>
                    <a:pt x="4092781" y="122182"/>
                  </a:lnTo>
                  <a:lnTo>
                    <a:pt x="4117050" y="161287"/>
                  </a:lnTo>
                  <a:lnTo>
                    <a:pt x="4135146" y="204110"/>
                  </a:lnTo>
                  <a:lnTo>
                    <a:pt x="4146454" y="250035"/>
                  </a:lnTo>
                  <a:lnTo>
                    <a:pt x="4150360" y="298450"/>
                  </a:lnTo>
                  <a:lnTo>
                    <a:pt x="4150360" y="1790700"/>
                  </a:lnTo>
                  <a:lnTo>
                    <a:pt x="0" y="1790700"/>
                  </a:lnTo>
                  <a:lnTo>
                    <a:pt x="0" y="298450"/>
                  </a:lnTo>
                  <a:lnTo>
                    <a:pt x="3905" y="250035"/>
                  </a:lnTo>
                  <a:lnTo>
                    <a:pt x="15213" y="204110"/>
                  </a:lnTo>
                  <a:lnTo>
                    <a:pt x="33309" y="161287"/>
                  </a:lnTo>
                  <a:lnTo>
                    <a:pt x="57578" y="122182"/>
                  </a:lnTo>
                  <a:lnTo>
                    <a:pt x="87407" y="87407"/>
                  </a:lnTo>
                  <a:lnTo>
                    <a:pt x="122182" y="57578"/>
                  </a:lnTo>
                  <a:lnTo>
                    <a:pt x="161287" y="33309"/>
                  </a:lnTo>
                  <a:lnTo>
                    <a:pt x="204110" y="15213"/>
                  </a:lnTo>
                  <a:lnTo>
                    <a:pt x="250035" y="3905"/>
                  </a:lnTo>
                  <a:lnTo>
                    <a:pt x="298450" y="0"/>
                  </a:lnTo>
                  <a:close/>
                </a:path>
              </a:pathLst>
            </a:custGeom>
            <a:ln w="12700">
              <a:solidFill>
                <a:srgbClr val="FFFFFF"/>
              </a:solidFill>
            </a:ln>
          </p:spPr>
          <p:txBody>
            <a:bodyPr wrap="square" lIns="0" tIns="0" rIns="0" bIns="0" rtlCol="0"/>
            <a:lstStyle/>
            <a:p>
              <a:endParaRPr/>
            </a:p>
          </p:txBody>
        </p:sp>
      </p:grpSp>
      <p:sp>
        <p:nvSpPr>
          <p:cNvPr id="14" name="object 14"/>
          <p:cNvSpPr txBox="1">
            <a:spLocks noGrp="1"/>
          </p:cNvSpPr>
          <p:nvPr>
            <p:ph type="title"/>
          </p:nvPr>
        </p:nvSpPr>
        <p:spPr>
          <a:xfrm>
            <a:off x="4004564" y="2573909"/>
            <a:ext cx="3641090" cy="1379855"/>
          </a:xfrm>
          <a:prstGeom prst="rect">
            <a:avLst/>
          </a:prstGeom>
        </p:spPr>
        <p:txBody>
          <a:bodyPr vert="horz" wrap="square" lIns="0" tIns="49530" rIns="0" bIns="0" rtlCol="0">
            <a:spAutoFit/>
          </a:bodyPr>
          <a:lstStyle/>
          <a:p>
            <a:pPr marL="12700" marR="5080" indent="-3175" algn="ctr">
              <a:lnSpc>
                <a:spcPct val="89900"/>
              </a:lnSpc>
              <a:spcBef>
                <a:spcPts val="390"/>
              </a:spcBef>
              <a:tabLst>
                <a:tab pos="1889760" algn="l"/>
              </a:tabLst>
            </a:pPr>
            <a:r>
              <a:rPr sz="2400" spc="-45" dirty="0">
                <a:latin typeface="Georgia"/>
                <a:cs typeface="Georgia"/>
              </a:rPr>
              <a:t>Se</a:t>
            </a:r>
            <a:r>
              <a:rPr sz="2400" spc="-85" dirty="0">
                <a:latin typeface="Georgia"/>
                <a:cs typeface="Georgia"/>
              </a:rPr>
              <a:t> </a:t>
            </a:r>
            <a:r>
              <a:rPr sz="2400" spc="-125" dirty="0">
                <a:latin typeface="Georgia"/>
                <a:cs typeface="Georgia"/>
              </a:rPr>
              <a:t>sujetan</a:t>
            </a:r>
            <a:r>
              <a:rPr sz="2400" spc="-25" dirty="0">
                <a:latin typeface="Georgia"/>
                <a:cs typeface="Georgia"/>
              </a:rPr>
              <a:t> al </a:t>
            </a:r>
            <a:r>
              <a:rPr sz="2400" spc="-204" dirty="0">
                <a:latin typeface="Georgia"/>
                <a:cs typeface="Georgia"/>
              </a:rPr>
              <a:t>procedimiento</a:t>
            </a:r>
            <a:r>
              <a:rPr sz="2400" spc="65" dirty="0">
                <a:latin typeface="Georgia"/>
                <a:cs typeface="Georgia"/>
              </a:rPr>
              <a:t> </a:t>
            </a:r>
            <a:r>
              <a:rPr sz="2400" spc="-175" dirty="0">
                <a:latin typeface="Georgia"/>
                <a:cs typeface="Georgia"/>
              </a:rPr>
              <a:t>descrito</a:t>
            </a:r>
            <a:r>
              <a:rPr sz="2400" spc="80" dirty="0">
                <a:latin typeface="Georgia"/>
                <a:cs typeface="Georgia"/>
              </a:rPr>
              <a:t> </a:t>
            </a:r>
            <a:r>
              <a:rPr sz="2400" spc="-90" dirty="0">
                <a:latin typeface="Georgia"/>
                <a:cs typeface="Georgia"/>
              </a:rPr>
              <a:t>en </a:t>
            </a:r>
            <a:r>
              <a:rPr sz="2400" spc="-170" dirty="0">
                <a:latin typeface="Georgia"/>
                <a:cs typeface="Georgia"/>
              </a:rPr>
              <a:t>los</a:t>
            </a:r>
            <a:r>
              <a:rPr sz="2400" spc="30" dirty="0">
                <a:latin typeface="Georgia"/>
                <a:cs typeface="Georgia"/>
              </a:rPr>
              <a:t> </a:t>
            </a:r>
            <a:r>
              <a:rPr sz="2400" spc="-10" dirty="0">
                <a:latin typeface="Georgia"/>
                <a:cs typeface="Georgia"/>
              </a:rPr>
              <a:t>artículos</a:t>
            </a:r>
            <a:r>
              <a:rPr sz="2400" dirty="0">
                <a:latin typeface="Georgia"/>
                <a:cs typeface="Georgia"/>
              </a:rPr>
              <a:t>	</a:t>
            </a:r>
            <a:r>
              <a:rPr sz="2400" spc="-240" dirty="0">
                <a:latin typeface="Georgia"/>
                <a:cs typeface="Georgia"/>
              </a:rPr>
              <a:t>390</a:t>
            </a:r>
            <a:r>
              <a:rPr sz="2400" spc="-5" dirty="0">
                <a:latin typeface="Georgia"/>
                <a:cs typeface="Georgia"/>
              </a:rPr>
              <a:t> </a:t>
            </a:r>
            <a:r>
              <a:rPr sz="2400" dirty="0">
                <a:latin typeface="Georgia"/>
                <a:cs typeface="Georgia"/>
              </a:rPr>
              <a:t>al</a:t>
            </a:r>
            <a:r>
              <a:rPr sz="2400" spc="-90" dirty="0">
                <a:latin typeface="Georgia"/>
                <a:cs typeface="Georgia"/>
              </a:rPr>
              <a:t> </a:t>
            </a:r>
            <a:r>
              <a:rPr sz="2400" spc="-260" dirty="0">
                <a:latin typeface="Georgia"/>
                <a:cs typeface="Georgia"/>
              </a:rPr>
              <a:t>409</a:t>
            </a:r>
            <a:r>
              <a:rPr sz="2400" spc="10" dirty="0">
                <a:latin typeface="Georgia"/>
                <a:cs typeface="Georgia"/>
              </a:rPr>
              <a:t> </a:t>
            </a:r>
            <a:r>
              <a:rPr sz="2400" spc="-50" dirty="0">
                <a:latin typeface="Georgia"/>
                <a:cs typeface="Georgia"/>
              </a:rPr>
              <a:t>y</a:t>
            </a:r>
            <a:endParaRPr sz="2400">
              <a:latin typeface="Georgia"/>
              <a:cs typeface="Georgia"/>
            </a:endParaRPr>
          </a:p>
          <a:p>
            <a:pPr algn="ctr">
              <a:lnSpc>
                <a:spcPts val="2600"/>
              </a:lnSpc>
            </a:pPr>
            <a:r>
              <a:rPr sz="2400" spc="-50" dirty="0">
                <a:latin typeface="Georgia"/>
                <a:cs typeface="Georgia"/>
              </a:rPr>
              <a:t>415,</a:t>
            </a:r>
            <a:r>
              <a:rPr sz="2400" spc="-105" dirty="0">
                <a:latin typeface="Georgia"/>
                <a:cs typeface="Georgia"/>
              </a:rPr>
              <a:t> </a:t>
            </a:r>
            <a:r>
              <a:rPr sz="2400" spc="-175" dirty="0">
                <a:latin typeface="Georgia"/>
                <a:cs typeface="Georgia"/>
              </a:rPr>
              <a:t>numeral</a:t>
            </a:r>
            <a:r>
              <a:rPr sz="2400" spc="-5" dirty="0">
                <a:latin typeface="Georgia"/>
                <a:cs typeface="Georgia"/>
              </a:rPr>
              <a:t> </a:t>
            </a:r>
            <a:r>
              <a:rPr sz="2400" dirty="0">
                <a:latin typeface="Georgia"/>
                <a:cs typeface="Georgia"/>
              </a:rPr>
              <a:t>2</a:t>
            </a:r>
            <a:r>
              <a:rPr sz="2400" spc="-35" dirty="0">
                <a:latin typeface="Georgia"/>
                <a:cs typeface="Georgia"/>
              </a:rPr>
              <a:t> </a:t>
            </a:r>
            <a:r>
              <a:rPr sz="2400" spc="-150" dirty="0">
                <a:latin typeface="Georgia"/>
                <a:cs typeface="Georgia"/>
              </a:rPr>
              <a:t>del</a:t>
            </a:r>
            <a:r>
              <a:rPr sz="2400" spc="-5" dirty="0">
                <a:latin typeface="Georgia"/>
                <a:cs typeface="Georgia"/>
              </a:rPr>
              <a:t> </a:t>
            </a:r>
            <a:r>
              <a:rPr sz="2400" spc="-25" dirty="0">
                <a:latin typeface="Georgia"/>
                <a:cs typeface="Georgia"/>
              </a:rPr>
              <a:t>RE</a:t>
            </a:r>
            <a:endParaRPr sz="2400">
              <a:latin typeface="Georgia"/>
              <a:cs typeface="Georgia"/>
            </a:endParaRPr>
          </a:p>
        </p:txBody>
      </p:sp>
      <p:grpSp>
        <p:nvGrpSpPr>
          <p:cNvPr id="15" name="object 15"/>
          <p:cNvGrpSpPr/>
          <p:nvPr/>
        </p:nvGrpSpPr>
        <p:grpSpPr>
          <a:xfrm>
            <a:off x="1069340" y="1640839"/>
            <a:ext cx="2860040" cy="4025900"/>
            <a:chOff x="1069340" y="1640839"/>
            <a:chExt cx="2860040" cy="4025900"/>
          </a:xfrm>
        </p:grpSpPr>
        <p:pic>
          <p:nvPicPr>
            <p:cNvPr id="16" name="object 16"/>
            <p:cNvPicPr/>
            <p:nvPr/>
          </p:nvPicPr>
          <p:blipFill>
            <a:blip r:embed="rId8" cstate="print"/>
            <a:stretch>
              <a:fillRect/>
            </a:stretch>
          </p:blipFill>
          <p:spPr>
            <a:xfrm>
              <a:off x="1069340" y="1640839"/>
              <a:ext cx="2860039" cy="4025900"/>
            </a:xfrm>
            <a:prstGeom prst="rect">
              <a:avLst/>
            </a:prstGeom>
          </p:spPr>
        </p:pic>
        <p:pic>
          <p:nvPicPr>
            <p:cNvPr id="17" name="object 17"/>
            <p:cNvPicPr/>
            <p:nvPr/>
          </p:nvPicPr>
          <p:blipFill>
            <a:blip r:embed="rId9" cstate="print"/>
            <a:stretch>
              <a:fillRect/>
            </a:stretch>
          </p:blipFill>
          <p:spPr>
            <a:xfrm>
              <a:off x="2433612" y="2523045"/>
              <a:ext cx="1213738" cy="1661731"/>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1980" y="2481579"/>
            <a:ext cx="5471160" cy="2837180"/>
          </a:xfrm>
          <a:prstGeom prst="rect">
            <a:avLst/>
          </a:prstGeom>
        </p:spPr>
      </p:pic>
      <p:grpSp>
        <p:nvGrpSpPr>
          <p:cNvPr id="3" name="object 3"/>
          <p:cNvGrpSpPr/>
          <p:nvPr/>
        </p:nvGrpSpPr>
        <p:grpSpPr>
          <a:xfrm>
            <a:off x="6172200" y="3589020"/>
            <a:ext cx="1661795" cy="788035"/>
            <a:chOff x="6172200" y="3589020"/>
            <a:chExt cx="1661795" cy="788035"/>
          </a:xfrm>
        </p:grpSpPr>
        <p:pic>
          <p:nvPicPr>
            <p:cNvPr id="4" name="object 4"/>
            <p:cNvPicPr/>
            <p:nvPr/>
          </p:nvPicPr>
          <p:blipFill>
            <a:blip r:embed="rId3" cstate="print"/>
            <a:stretch>
              <a:fillRect/>
            </a:stretch>
          </p:blipFill>
          <p:spPr>
            <a:xfrm>
              <a:off x="6179820" y="3589020"/>
              <a:ext cx="1653794" cy="513333"/>
            </a:xfrm>
            <a:prstGeom prst="rect">
              <a:avLst/>
            </a:prstGeom>
          </p:spPr>
        </p:pic>
        <p:pic>
          <p:nvPicPr>
            <p:cNvPr id="5" name="object 5"/>
            <p:cNvPicPr/>
            <p:nvPr/>
          </p:nvPicPr>
          <p:blipFill>
            <a:blip r:embed="rId4" cstate="print"/>
            <a:stretch>
              <a:fillRect/>
            </a:stretch>
          </p:blipFill>
          <p:spPr>
            <a:xfrm>
              <a:off x="6172200" y="3863340"/>
              <a:ext cx="1602994" cy="513334"/>
            </a:xfrm>
            <a:prstGeom prst="rect">
              <a:avLst/>
            </a:prstGeom>
          </p:spPr>
        </p:pic>
      </p:grpSp>
      <p:sp>
        <p:nvSpPr>
          <p:cNvPr id="6" name="object 6"/>
          <p:cNvSpPr txBox="1"/>
          <p:nvPr/>
        </p:nvSpPr>
        <p:spPr>
          <a:xfrm>
            <a:off x="6306439" y="3920490"/>
            <a:ext cx="13214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del </a:t>
            </a:r>
            <a:r>
              <a:rPr sz="1800" b="1" spc="-10" dirty="0">
                <a:latin typeface="Arial"/>
                <a:cs typeface="Arial"/>
              </a:rPr>
              <a:t>Consejo</a:t>
            </a:r>
            <a:endParaRPr sz="1800" dirty="0">
              <a:latin typeface="Arial"/>
              <a:cs typeface="Arial"/>
            </a:endParaRPr>
          </a:p>
        </p:txBody>
      </p:sp>
      <p:grpSp>
        <p:nvGrpSpPr>
          <p:cNvPr id="7" name="object 7"/>
          <p:cNvGrpSpPr/>
          <p:nvPr/>
        </p:nvGrpSpPr>
        <p:grpSpPr>
          <a:xfrm>
            <a:off x="6169659" y="4457700"/>
            <a:ext cx="1768475" cy="788035"/>
            <a:chOff x="6169659" y="4457700"/>
            <a:chExt cx="1768475" cy="788035"/>
          </a:xfrm>
        </p:grpSpPr>
        <p:pic>
          <p:nvPicPr>
            <p:cNvPr id="8" name="object 8"/>
            <p:cNvPicPr/>
            <p:nvPr/>
          </p:nvPicPr>
          <p:blipFill>
            <a:blip r:embed="rId5" cstate="print"/>
            <a:stretch>
              <a:fillRect/>
            </a:stretch>
          </p:blipFill>
          <p:spPr>
            <a:xfrm>
              <a:off x="6169659" y="4457700"/>
              <a:ext cx="1768093" cy="513333"/>
            </a:xfrm>
            <a:prstGeom prst="rect">
              <a:avLst/>
            </a:prstGeom>
          </p:spPr>
        </p:pic>
        <p:pic>
          <p:nvPicPr>
            <p:cNvPr id="9" name="object 9"/>
            <p:cNvPicPr/>
            <p:nvPr/>
          </p:nvPicPr>
          <p:blipFill>
            <a:blip r:embed="rId6" cstate="print"/>
            <a:stretch>
              <a:fillRect/>
            </a:stretch>
          </p:blipFill>
          <p:spPr>
            <a:xfrm>
              <a:off x="6220459" y="4732020"/>
              <a:ext cx="1602993" cy="513334"/>
            </a:xfrm>
            <a:prstGeom prst="rect">
              <a:avLst/>
            </a:prstGeom>
          </p:spPr>
        </p:pic>
      </p:grpSp>
      <p:sp>
        <p:nvSpPr>
          <p:cNvPr id="10" name="object 10"/>
          <p:cNvSpPr txBox="1"/>
          <p:nvPr/>
        </p:nvSpPr>
        <p:spPr>
          <a:xfrm>
            <a:off x="6303645" y="4514215"/>
            <a:ext cx="1423035" cy="57467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Secretario(a)</a:t>
            </a:r>
            <a:endParaRPr sz="1800">
              <a:latin typeface="Arial"/>
              <a:cs typeface="Arial"/>
            </a:endParaRPr>
          </a:p>
          <a:p>
            <a:pPr marL="63500">
              <a:lnSpc>
                <a:spcPct val="100000"/>
              </a:lnSpc>
            </a:pPr>
            <a:r>
              <a:rPr sz="1800" b="1" dirty="0">
                <a:latin typeface="Arial"/>
                <a:cs typeface="Arial"/>
              </a:rPr>
              <a:t>del </a:t>
            </a:r>
            <a:r>
              <a:rPr sz="1800" b="1" spc="-10" dirty="0">
                <a:latin typeface="Arial"/>
                <a:cs typeface="Arial"/>
              </a:rPr>
              <a:t>Consejo</a:t>
            </a:r>
            <a:endParaRPr sz="1800">
              <a:latin typeface="Arial"/>
              <a:cs typeface="Arial"/>
            </a:endParaRPr>
          </a:p>
        </p:txBody>
      </p:sp>
      <p:pic>
        <p:nvPicPr>
          <p:cNvPr id="11" name="object 11"/>
          <p:cNvPicPr/>
          <p:nvPr/>
        </p:nvPicPr>
        <p:blipFill>
          <a:blip r:embed="rId7" cstate="print"/>
          <a:stretch>
            <a:fillRect/>
          </a:stretch>
        </p:blipFill>
        <p:spPr>
          <a:xfrm>
            <a:off x="6174740" y="2847339"/>
            <a:ext cx="1341373" cy="513334"/>
          </a:xfrm>
          <a:prstGeom prst="rect">
            <a:avLst/>
          </a:prstGeom>
        </p:spPr>
      </p:pic>
      <p:sp>
        <p:nvSpPr>
          <p:cNvPr id="12" name="object 12"/>
          <p:cNvSpPr txBox="1"/>
          <p:nvPr/>
        </p:nvSpPr>
        <p:spPr>
          <a:xfrm>
            <a:off x="6309105" y="2903791"/>
            <a:ext cx="1059815" cy="300355"/>
          </a:xfrm>
          <a:prstGeom prst="rect">
            <a:avLst/>
          </a:prstGeom>
        </p:spPr>
        <p:txBody>
          <a:bodyPr vert="horz" wrap="square" lIns="0" tIns="12700" rIns="0" bIns="0" rtlCol="0">
            <a:spAutoFit/>
          </a:bodyPr>
          <a:lstStyle/>
          <a:p>
            <a:pPr marL="12700">
              <a:lnSpc>
                <a:spcPct val="100000"/>
              </a:lnSpc>
              <a:spcBef>
                <a:spcPts val="100"/>
              </a:spcBef>
            </a:pPr>
            <a:r>
              <a:rPr sz="1800" b="1" spc="-20" dirty="0">
                <a:latin typeface="Arial"/>
                <a:cs typeface="Arial"/>
              </a:rPr>
              <a:t>V.O.E.E.C</a:t>
            </a:r>
            <a:endParaRPr sz="1800" dirty="0">
              <a:latin typeface="Arial"/>
              <a:cs typeface="Arial"/>
            </a:endParaRPr>
          </a:p>
        </p:txBody>
      </p:sp>
      <p:sp>
        <p:nvSpPr>
          <p:cNvPr id="20" name="object 20"/>
          <p:cNvSpPr txBox="1"/>
          <p:nvPr/>
        </p:nvSpPr>
        <p:spPr>
          <a:xfrm>
            <a:off x="3733800" y="5596444"/>
            <a:ext cx="1321435" cy="57467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Consejerías</a:t>
            </a:r>
            <a:endParaRPr sz="1800" dirty="0">
              <a:latin typeface="Arial"/>
              <a:cs typeface="Arial"/>
            </a:endParaRPr>
          </a:p>
          <a:p>
            <a:pPr marL="50800">
              <a:lnSpc>
                <a:spcPct val="100000"/>
              </a:lnSpc>
            </a:pPr>
            <a:r>
              <a:rPr sz="1800" b="1" spc="-10" dirty="0">
                <a:latin typeface="Arial"/>
                <a:cs typeface="Arial"/>
              </a:rPr>
              <a:t>Electorales</a:t>
            </a:r>
            <a:endParaRPr sz="1800" dirty="0">
              <a:latin typeface="Arial"/>
              <a:cs typeface="Arial"/>
            </a:endParaRPr>
          </a:p>
        </p:txBody>
      </p:sp>
      <p:sp>
        <p:nvSpPr>
          <p:cNvPr id="27" name="object 27"/>
          <p:cNvSpPr txBox="1"/>
          <p:nvPr/>
        </p:nvSpPr>
        <p:spPr>
          <a:xfrm>
            <a:off x="3814887" y="1439986"/>
            <a:ext cx="1321435" cy="882015"/>
          </a:xfrm>
          <a:prstGeom prst="rect">
            <a:avLst/>
          </a:prstGeom>
        </p:spPr>
        <p:txBody>
          <a:bodyPr vert="horz" wrap="square" lIns="0" tIns="20955" rIns="0" bIns="0" rtlCol="0">
            <a:spAutoFit/>
          </a:bodyPr>
          <a:lstStyle/>
          <a:p>
            <a:pPr marL="12700" marR="5080" indent="-3175" algn="ctr">
              <a:lnSpc>
                <a:spcPct val="103000"/>
              </a:lnSpc>
              <a:spcBef>
                <a:spcPts val="165"/>
              </a:spcBef>
            </a:pPr>
            <a:r>
              <a:rPr sz="1800" b="1" spc="-95" dirty="0">
                <a:latin typeface="Georgia"/>
                <a:cs typeface="Georgia"/>
              </a:rPr>
              <a:t>Voz/Voto </a:t>
            </a:r>
            <a:r>
              <a:rPr sz="1800" b="1" spc="-10" dirty="0">
                <a:latin typeface="Arial"/>
                <a:cs typeface="Arial"/>
              </a:rPr>
              <a:t>Consejerías Electorales</a:t>
            </a:r>
            <a:endParaRPr sz="1800" dirty="0">
              <a:latin typeface="Arial"/>
              <a:cs typeface="Arial"/>
            </a:endParaRPr>
          </a:p>
        </p:txBody>
      </p:sp>
      <p:sp>
        <p:nvSpPr>
          <p:cNvPr id="28" name="object 28"/>
          <p:cNvSpPr txBox="1"/>
          <p:nvPr/>
        </p:nvSpPr>
        <p:spPr>
          <a:xfrm>
            <a:off x="518893" y="5475705"/>
            <a:ext cx="2865120" cy="693420"/>
          </a:xfrm>
          <a:prstGeom prst="rect">
            <a:avLst/>
          </a:prstGeom>
        </p:spPr>
        <p:txBody>
          <a:bodyPr vert="horz" wrap="square" lIns="0" tIns="72390" rIns="0" bIns="0" rtlCol="0">
            <a:spAutoFit/>
          </a:bodyPr>
          <a:lstStyle/>
          <a:p>
            <a:pPr marL="12700">
              <a:lnSpc>
                <a:spcPct val="100000"/>
              </a:lnSpc>
              <a:spcBef>
                <a:spcPts val="570"/>
              </a:spcBef>
            </a:pPr>
            <a:r>
              <a:rPr sz="1800" b="1" dirty="0">
                <a:latin typeface="Arial"/>
                <a:cs typeface="Arial"/>
              </a:rPr>
              <a:t>Consejerías</a:t>
            </a:r>
            <a:r>
              <a:rPr sz="1800" b="1" spc="-40" dirty="0">
                <a:latin typeface="Arial"/>
                <a:cs typeface="Arial"/>
              </a:rPr>
              <a:t> </a:t>
            </a:r>
            <a:r>
              <a:rPr sz="1800" b="1" dirty="0">
                <a:latin typeface="Arial"/>
                <a:cs typeface="Arial"/>
              </a:rPr>
              <a:t>de</a:t>
            </a:r>
            <a:r>
              <a:rPr sz="1800" b="1" spc="-40" dirty="0">
                <a:latin typeface="Arial"/>
                <a:cs typeface="Arial"/>
              </a:rPr>
              <a:t> </a:t>
            </a:r>
            <a:r>
              <a:rPr sz="1800" b="1" dirty="0">
                <a:latin typeface="Arial"/>
                <a:cs typeface="Arial"/>
              </a:rPr>
              <a:t>RPP</a:t>
            </a:r>
            <a:r>
              <a:rPr sz="1800" b="1" spc="-80" dirty="0">
                <a:latin typeface="Arial"/>
                <a:cs typeface="Arial"/>
              </a:rPr>
              <a:t> </a:t>
            </a:r>
            <a:r>
              <a:rPr sz="1800" b="1" dirty="0">
                <a:latin typeface="Arial"/>
                <a:cs typeface="Arial"/>
              </a:rPr>
              <a:t>y/o</a:t>
            </a:r>
            <a:r>
              <a:rPr sz="1800" b="1" spc="20" dirty="0">
                <a:latin typeface="Arial"/>
                <a:cs typeface="Arial"/>
              </a:rPr>
              <a:t> </a:t>
            </a:r>
            <a:r>
              <a:rPr sz="1800" b="1" spc="-25" dirty="0">
                <a:latin typeface="Arial"/>
                <a:cs typeface="Arial"/>
              </a:rPr>
              <a:t>CI</a:t>
            </a:r>
            <a:endParaRPr sz="1800" dirty="0">
              <a:latin typeface="Arial"/>
              <a:cs typeface="Arial"/>
            </a:endParaRPr>
          </a:p>
          <a:p>
            <a:pPr marL="384175" algn="ctr">
              <a:lnSpc>
                <a:spcPct val="100000"/>
              </a:lnSpc>
              <a:spcBef>
                <a:spcPts val="465"/>
              </a:spcBef>
            </a:pPr>
            <a:r>
              <a:rPr sz="1800" b="1" spc="-25" dirty="0">
                <a:latin typeface="Georgia"/>
                <a:cs typeface="Georgia"/>
              </a:rPr>
              <a:t>Voz</a:t>
            </a:r>
            <a:endParaRPr sz="1800" dirty="0">
              <a:latin typeface="Georgia"/>
              <a:cs typeface="Georgia"/>
            </a:endParaRPr>
          </a:p>
        </p:txBody>
      </p:sp>
      <p:sp>
        <p:nvSpPr>
          <p:cNvPr id="29" name="object 29"/>
          <p:cNvSpPr txBox="1"/>
          <p:nvPr/>
        </p:nvSpPr>
        <p:spPr>
          <a:xfrm>
            <a:off x="538734" y="1494904"/>
            <a:ext cx="2865120" cy="692150"/>
          </a:xfrm>
          <a:prstGeom prst="rect">
            <a:avLst/>
          </a:prstGeom>
        </p:spPr>
        <p:txBody>
          <a:bodyPr vert="horz" wrap="square" lIns="0" tIns="71120" rIns="0" bIns="0" rtlCol="0">
            <a:spAutoFit/>
          </a:bodyPr>
          <a:lstStyle/>
          <a:p>
            <a:pPr marL="139065" algn="ctr">
              <a:lnSpc>
                <a:spcPct val="100000"/>
              </a:lnSpc>
              <a:spcBef>
                <a:spcPts val="560"/>
              </a:spcBef>
            </a:pPr>
            <a:r>
              <a:rPr sz="1800" b="1" spc="-25" dirty="0">
                <a:latin typeface="Georgia"/>
                <a:cs typeface="Georgia"/>
              </a:rPr>
              <a:t>Voz</a:t>
            </a:r>
            <a:endParaRPr sz="1800" dirty="0">
              <a:latin typeface="Georgia"/>
              <a:cs typeface="Georgia"/>
            </a:endParaRPr>
          </a:p>
          <a:p>
            <a:pPr marL="12700">
              <a:lnSpc>
                <a:spcPct val="100000"/>
              </a:lnSpc>
              <a:spcBef>
                <a:spcPts val="465"/>
              </a:spcBef>
            </a:pPr>
            <a:r>
              <a:rPr sz="1800" b="1" dirty="0">
                <a:latin typeface="Arial"/>
                <a:cs typeface="Arial"/>
              </a:rPr>
              <a:t>Consejerías</a:t>
            </a:r>
            <a:r>
              <a:rPr sz="1800" b="1" spc="-40" dirty="0">
                <a:latin typeface="Arial"/>
                <a:cs typeface="Arial"/>
              </a:rPr>
              <a:t> </a:t>
            </a:r>
            <a:r>
              <a:rPr sz="1800" b="1" dirty="0">
                <a:latin typeface="Arial"/>
                <a:cs typeface="Arial"/>
              </a:rPr>
              <a:t>de</a:t>
            </a:r>
            <a:r>
              <a:rPr sz="1800" b="1" spc="-40" dirty="0">
                <a:latin typeface="Arial"/>
                <a:cs typeface="Arial"/>
              </a:rPr>
              <a:t> </a:t>
            </a:r>
            <a:r>
              <a:rPr sz="1800" b="1" dirty="0">
                <a:latin typeface="Arial"/>
                <a:cs typeface="Arial"/>
              </a:rPr>
              <a:t>RPP</a:t>
            </a:r>
            <a:r>
              <a:rPr sz="1800" b="1" spc="-80" dirty="0">
                <a:latin typeface="Arial"/>
                <a:cs typeface="Arial"/>
              </a:rPr>
              <a:t> </a:t>
            </a:r>
            <a:r>
              <a:rPr sz="1800" b="1" dirty="0">
                <a:latin typeface="Arial"/>
                <a:cs typeface="Arial"/>
              </a:rPr>
              <a:t>y/o</a:t>
            </a:r>
            <a:r>
              <a:rPr sz="1800" b="1" spc="20" dirty="0">
                <a:latin typeface="Arial"/>
                <a:cs typeface="Arial"/>
              </a:rPr>
              <a:t> </a:t>
            </a:r>
            <a:r>
              <a:rPr sz="1800" b="1" spc="-25" dirty="0">
                <a:latin typeface="Arial"/>
                <a:cs typeface="Arial"/>
              </a:rPr>
              <a:t>CI</a:t>
            </a:r>
            <a:endParaRPr sz="1800" dirty="0">
              <a:latin typeface="Arial"/>
              <a:cs typeface="Arial"/>
            </a:endParaRPr>
          </a:p>
        </p:txBody>
      </p:sp>
      <p:pic>
        <p:nvPicPr>
          <p:cNvPr id="30" name="object 30"/>
          <p:cNvPicPr/>
          <p:nvPr/>
        </p:nvPicPr>
        <p:blipFill>
          <a:blip r:embed="rId8" cstate="print"/>
          <a:stretch>
            <a:fillRect/>
          </a:stretch>
        </p:blipFill>
        <p:spPr>
          <a:xfrm>
            <a:off x="7564119" y="3721100"/>
            <a:ext cx="1209294" cy="513333"/>
          </a:xfrm>
          <a:prstGeom prst="rect">
            <a:avLst/>
          </a:prstGeom>
        </p:spPr>
      </p:pic>
      <p:sp>
        <p:nvSpPr>
          <p:cNvPr id="31" name="object 31"/>
          <p:cNvSpPr txBox="1"/>
          <p:nvPr/>
        </p:nvSpPr>
        <p:spPr>
          <a:xfrm>
            <a:off x="6288785" y="3646170"/>
            <a:ext cx="2362200" cy="299720"/>
          </a:xfrm>
          <a:prstGeom prst="rect">
            <a:avLst/>
          </a:prstGeom>
        </p:spPr>
        <p:txBody>
          <a:bodyPr vert="horz" wrap="square" lIns="0" tIns="12700" rIns="0" bIns="0" rtlCol="0">
            <a:spAutoFit/>
          </a:bodyPr>
          <a:lstStyle/>
          <a:p>
            <a:pPr marL="38100">
              <a:lnSpc>
                <a:spcPct val="100000"/>
              </a:lnSpc>
              <a:spcBef>
                <a:spcPts val="100"/>
              </a:spcBef>
            </a:pPr>
            <a:r>
              <a:rPr sz="1800" b="1" dirty="0">
                <a:latin typeface="Arial"/>
                <a:cs typeface="Arial"/>
              </a:rPr>
              <a:t>Presidencia</a:t>
            </a:r>
            <a:r>
              <a:rPr sz="1800" b="1" spc="250" dirty="0">
                <a:latin typeface="Arial"/>
                <a:cs typeface="Arial"/>
              </a:rPr>
              <a:t> </a:t>
            </a:r>
            <a:r>
              <a:rPr sz="2700" b="1" spc="-254" baseline="-33950" dirty="0">
                <a:latin typeface="Georgia"/>
                <a:cs typeface="Georgia"/>
              </a:rPr>
              <a:t>Voz/Voto</a:t>
            </a:r>
            <a:endParaRPr sz="2700" baseline="-33950" dirty="0">
              <a:latin typeface="Georgia"/>
              <a:cs typeface="Georgia"/>
            </a:endParaRPr>
          </a:p>
        </p:txBody>
      </p:sp>
      <p:pic>
        <p:nvPicPr>
          <p:cNvPr id="32" name="object 32"/>
          <p:cNvPicPr/>
          <p:nvPr/>
        </p:nvPicPr>
        <p:blipFill>
          <a:blip r:embed="rId9" cstate="print"/>
          <a:stretch>
            <a:fillRect/>
          </a:stretch>
        </p:blipFill>
        <p:spPr>
          <a:xfrm>
            <a:off x="7764780" y="4592320"/>
            <a:ext cx="683514" cy="513333"/>
          </a:xfrm>
          <a:prstGeom prst="rect">
            <a:avLst/>
          </a:prstGeom>
        </p:spPr>
      </p:pic>
      <p:sp>
        <p:nvSpPr>
          <p:cNvPr id="33" name="object 33"/>
          <p:cNvSpPr txBox="1"/>
          <p:nvPr/>
        </p:nvSpPr>
        <p:spPr>
          <a:xfrm>
            <a:off x="7897494" y="4654867"/>
            <a:ext cx="400050" cy="300355"/>
          </a:xfrm>
          <a:prstGeom prst="rect">
            <a:avLst/>
          </a:prstGeom>
        </p:spPr>
        <p:txBody>
          <a:bodyPr vert="horz" wrap="square" lIns="0" tIns="12700" rIns="0" bIns="0" rtlCol="0">
            <a:spAutoFit/>
          </a:bodyPr>
          <a:lstStyle/>
          <a:p>
            <a:pPr marL="12700">
              <a:lnSpc>
                <a:spcPct val="100000"/>
              </a:lnSpc>
              <a:spcBef>
                <a:spcPts val="100"/>
              </a:spcBef>
            </a:pPr>
            <a:r>
              <a:rPr sz="1800" b="1" spc="-165" dirty="0">
                <a:latin typeface="Georgia"/>
                <a:cs typeface="Georgia"/>
              </a:rPr>
              <a:t>Voz</a:t>
            </a:r>
            <a:endParaRPr sz="1800">
              <a:latin typeface="Georgia"/>
              <a:cs typeface="Georgia"/>
            </a:endParaRPr>
          </a:p>
        </p:txBody>
      </p:sp>
      <p:sp>
        <p:nvSpPr>
          <p:cNvPr id="35" name="object 35"/>
          <p:cNvSpPr txBox="1"/>
          <p:nvPr/>
        </p:nvSpPr>
        <p:spPr>
          <a:xfrm>
            <a:off x="1305560" y="3707765"/>
            <a:ext cx="3376295" cy="330835"/>
          </a:xfrm>
          <a:prstGeom prst="rect">
            <a:avLst/>
          </a:prstGeom>
        </p:spPr>
        <p:txBody>
          <a:bodyPr vert="horz" wrap="square" lIns="0" tIns="12700" rIns="0" bIns="0" rtlCol="0">
            <a:spAutoFit/>
          </a:bodyPr>
          <a:lstStyle/>
          <a:p>
            <a:pPr marL="12700">
              <a:lnSpc>
                <a:spcPct val="100000"/>
              </a:lnSpc>
              <a:spcBef>
                <a:spcPts val="100"/>
              </a:spcBef>
            </a:pPr>
            <a:r>
              <a:rPr sz="2000" b="1" u="sng" dirty="0">
                <a:uFill>
                  <a:solidFill>
                    <a:srgbClr val="000000"/>
                  </a:solidFill>
                </a:uFill>
                <a:latin typeface="Arial"/>
                <a:cs typeface="Arial"/>
              </a:rPr>
              <a:t>Pleno</a:t>
            </a:r>
            <a:r>
              <a:rPr sz="2000" b="1" u="sng" spc="-60" dirty="0">
                <a:uFill>
                  <a:solidFill>
                    <a:srgbClr val="000000"/>
                  </a:solidFill>
                </a:uFill>
                <a:latin typeface="Arial"/>
                <a:cs typeface="Arial"/>
              </a:rPr>
              <a:t> </a:t>
            </a:r>
            <a:r>
              <a:rPr sz="2000" b="1" u="sng" dirty="0">
                <a:uFill>
                  <a:solidFill>
                    <a:srgbClr val="000000"/>
                  </a:solidFill>
                </a:uFill>
                <a:latin typeface="Arial"/>
                <a:cs typeface="Arial"/>
              </a:rPr>
              <a:t>del</a:t>
            </a:r>
            <a:r>
              <a:rPr sz="2000" b="1" u="sng" spc="-55" dirty="0">
                <a:uFill>
                  <a:solidFill>
                    <a:srgbClr val="000000"/>
                  </a:solidFill>
                </a:uFill>
                <a:latin typeface="Arial"/>
                <a:cs typeface="Arial"/>
              </a:rPr>
              <a:t> </a:t>
            </a:r>
            <a:r>
              <a:rPr sz="2000" b="1" u="sng" dirty="0">
                <a:uFill>
                  <a:solidFill>
                    <a:srgbClr val="000000"/>
                  </a:solidFill>
                </a:uFill>
                <a:latin typeface="Arial"/>
                <a:cs typeface="Arial"/>
              </a:rPr>
              <a:t>Consejo</a:t>
            </a:r>
            <a:r>
              <a:rPr sz="2000" b="1" u="sng" spc="-40" dirty="0">
                <a:uFill>
                  <a:solidFill>
                    <a:srgbClr val="000000"/>
                  </a:solidFill>
                </a:uFill>
                <a:latin typeface="Arial"/>
                <a:cs typeface="Arial"/>
              </a:rPr>
              <a:t> </a:t>
            </a:r>
            <a:r>
              <a:rPr sz="2000" b="1" u="sng" spc="-10" dirty="0">
                <a:uFill>
                  <a:solidFill>
                    <a:srgbClr val="000000"/>
                  </a:solidFill>
                </a:uFill>
                <a:latin typeface="Arial"/>
                <a:cs typeface="Arial"/>
              </a:rPr>
              <a:t>Electoral</a:t>
            </a:r>
            <a:endParaRPr sz="2000" dirty="0">
              <a:latin typeface="Arial"/>
              <a:cs typeface="Arial"/>
            </a:endParaRPr>
          </a:p>
        </p:txBody>
      </p:sp>
      <p:pic>
        <p:nvPicPr>
          <p:cNvPr id="37" name="object 37"/>
          <p:cNvPicPr/>
          <p:nvPr/>
        </p:nvPicPr>
        <p:blipFill>
          <a:blip r:embed="rId10" cstate="print"/>
          <a:stretch>
            <a:fillRect/>
          </a:stretch>
        </p:blipFill>
        <p:spPr>
          <a:xfrm>
            <a:off x="4051300" y="6162040"/>
            <a:ext cx="1209294" cy="513334"/>
          </a:xfrm>
          <a:prstGeom prst="rect">
            <a:avLst/>
          </a:prstGeom>
        </p:spPr>
      </p:pic>
      <p:sp>
        <p:nvSpPr>
          <p:cNvPr id="38" name="object 38"/>
          <p:cNvSpPr txBox="1"/>
          <p:nvPr/>
        </p:nvSpPr>
        <p:spPr>
          <a:xfrm>
            <a:off x="4195826" y="6240841"/>
            <a:ext cx="901700" cy="274955"/>
          </a:xfrm>
          <a:prstGeom prst="rect">
            <a:avLst/>
          </a:prstGeom>
        </p:spPr>
        <p:txBody>
          <a:bodyPr vert="horz" wrap="square" lIns="0" tIns="0" rIns="0" bIns="0" rtlCol="0">
            <a:spAutoFit/>
          </a:bodyPr>
          <a:lstStyle/>
          <a:p>
            <a:pPr>
              <a:lnSpc>
                <a:spcPts val="2135"/>
              </a:lnSpc>
            </a:pPr>
            <a:r>
              <a:rPr sz="1800" b="1" spc="-215" dirty="0">
                <a:latin typeface="Georgia"/>
                <a:cs typeface="Georgia"/>
              </a:rPr>
              <a:t>Voz/Voto</a:t>
            </a:r>
            <a:endParaRPr sz="1800">
              <a:latin typeface="Georgia"/>
              <a:cs typeface="Georgia"/>
            </a:endParaRPr>
          </a:p>
        </p:txBody>
      </p:sp>
      <p:sp>
        <p:nvSpPr>
          <p:cNvPr id="39" name="object 39"/>
          <p:cNvSpPr txBox="1">
            <a:spLocks noGrp="1"/>
          </p:cNvSpPr>
          <p:nvPr>
            <p:ph type="title"/>
          </p:nvPr>
        </p:nvSpPr>
        <p:spPr>
          <a:xfrm>
            <a:off x="749934" y="893127"/>
            <a:ext cx="7866380" cy="566822"/>
          </a:xfrm>
          <a:prstGeom prst="rect">
            <a:avLst/>
          </a:prstGeom>
        </p:spPr>
        <p:txBody>
          <a:bodyPr vert="horz" wrap="square" lIns="0" tIns="12700" rIns="0" bIns="0" rtlCol="0">
            <a:spAutoFit/>
          </a:bodyPr>
          <a:lstStyle/>
          <a:p>
            <a:pPr marL="12700">
              <a:spcBef>
                <a:spcPts val="100"/>
              </a:spcBef>
            </a:pPr>
            <a:r>
              <a:rPr sz="1800" dirty="0">
                <a:solidFill>
                  <a:srgbClr val="000000"/>
                </a:solidFill>
                <a:latin typeface="Arial"/>
                <a:cs typeface="Arial"/>
              </a:rPr>
              <a:t>El Quórum</a:t>
            </a:r>
            <a:r>
              <a:rPr sz="1800" spc="25" dirty="0">
                <a:solidFill>
                  <a:srgbClr val="000000"/>
                </a:solidFill>
                <a:latin typeface="Arial"/>
                <a:cs typeface="Arial"/>
              </a:rPr>
              <a:t> </a:t>
            </a:r>
            <a:r>
              <a:rPr sz="1800" dirty="0">
                <a:solidFill>
                  <a:srgbClr val="000000"/>
                </a:solidFill>
                <a:latin typeface="Arial"/>
                <a:cs typeface="Arial"/>
              </a:rPr>
              <a:t>legal</a:t>
            </a:r>
            <a:r>
              <a:rPr sz="1800" spc="10" dirty="0">
                <a:solidFill>
                  <a:srgbClr val="000000"/>
                </a:solidFill>
                <a:latin typeface="Arial"/>
                <a:cs typeface="Arial"/>
              </a:rPr>
              <a:t> </a:t>
            </a:r>
            <a:r>
              <a:rPr sz="1800" dirty="0">
                <a:solidFill>
                  <a:srgbClr val="000000"/>
                </a:solidFill>
                <a:latin typeface="Arial"/>
                <a:cs typeface="Arial"/>
              </a:rPr>
              <a:t>para</a:t>
            </a:r>
            <a:r>
              <a:rPr sz="1800" spc="5" dirty="0">
                <a:solidFill>
                  <a:srgbClr val="000000"/>
                </a:solidFill>
                <a:latin typeface="Arial"/>
                <a:cs typeface="Arial"/>
              </a:rPr>
              <a:t> </a:t>
            </a:r>
            <a:r>
              <a:rPr sz="1800" dirty="0">
                <a:solidFill>
                  <a:srgbClr val="000000"/>
                </a:solidFill>
                <a:latin typeface="Arial"/>
                <a:cs typeface="Arial"/>
              </a:rPr>
              <a:t>sesionar</a:t>
            </a:r>
            <a:r>
              <a:rPr sz="1800" spc="5" dirty="0">
                <a:solidFill>
                  <a:srgbClr val="000000"/>
                </a:solidFill>
                <a:latin typeface="Arial"/>
                <a:cs typeface="Arial"/>
              </a:rPr>
              <a:t> </a:t>
            </a:r>
            <a:r>
              <a:rPr sz="1800" dirty="0">
                <a:solidFill>
                  <a:srgbClr val="000000"/>
                </a:solidFill>
                <a:latin typeface="Arial"/>
                <a:cs typeface="Arial"/>
              </a:rPr>
              <a:t>(Ordinaria,</a:t>
            </a:r>
            <a:r>
              <a:rPr sz="1800" spc="5" dirty="0">
                <a:solidFill>
                  <a:srgbClr val="000000"/>
                </a:solidFill>
                <a:latin typeface="Arial"/>
                <a:cs typeface="Arial"/>
              </a:rPr>
              <a:t> </a:t>
            </a:r>
            <a:r>
              <a:rPr sz="1800" dirty="0">
                <a:solidFill>
                  <a:srgbClr val="000000"/>
                </a:solidFill>
                <a:latin typeface="Arial"/>
                <a:cs typeface="Arial"/>
              </a:rPr>
              <a:t>Extraordinaria</a:t>
            </a:r>
            <a:r>
              <a:rPr sz="1800" spc="35" dirty="0">
                <a:solidFill>
                  <a:srgbClr val="000000"/>
                </a:solidFill>
                <a:latin typeface="Arial"/>
                <a:cs typeface="Arial"/>
              </a:rPr>
              <a:t> </a:t>
            </a:r>
            <a:r>
              <a:rPr sz="1800" dirty="0">
                <a:solidFill>
                  <a:srgbClr val="000000"/>
                </a:solidFill>
                <a:latin typeface="Arial"/>
                <a:cs typeface="Arial"/>
              </a:rPr>
              <a:t>y/o</a:t>
            </a:r>
            <a:r>
              <a:rPr sz="1800" spc="25" dirty="0">
                <a:solidFill>
                  <a:srgbClr val="000000"/>
                </a:solidFill>
                <a:latin typeface="Arial"/>
                <a:cs typeface="Arial"/>
              </a:rPr>
              <a:t> </a:t>
            </a:r>
            <a:r>
              <a:rPr sz="1800" dirty="0">
                <a:solidFill>
                  <a:srgbClr val="000000"/>
                </a:solidFill>
                <a:latin typeface="Arial"/>
                <a:cs typeface="Arial"/>
              </a:rPr>
              <a:t>Permanente)</a:t>
            </a:r>
            <a:r>
              <a:rPr sz="1800" spc="15" dirty="0">
                <a:solidFill>
                  <a:srgbClr val="000000"/>
                </a:solidFill>
                <a:latin typeface="Arial"/>
                <a:cs typeface="Arial"/>
              </a:rPr>
              <a:t> </a:t>
            </a:r>
            <a:r>
              <a:rPr lang="es-MX" sz="1800" spc="15" dirty="0">
                <a:solidFill>
                  <a:srgbClr val="000000"/>
                </a:solidFill>
                <a:latin typeface="Arial"/>
                <a:cs typeface="Arial"/>
              </a:rPr>
              <a:t>en los CED está integrada por:</a:t>
            </a:r>
            <a:endParaRPr sz="1800" dirty="0">
              <a:latin typeface="Arial"/>
              <a:cs typeface="Arial"/>
            </a:endParaRPr>
          </a:p>
        </p:txBody>
      </p:sp>
      <p:grpSp>
        <p:nvGrpSpPr>
          <p:cNvPr id="41" name="object 41"/>
          <p:cNvGrpSpPr/>
          <p:nvPr/>
        </p:nvGrpSpPr>
        <p:grpSpPr>
          <a:xfrm>
            <a:off x="0" y="5118100"/>
            <a:ext cx="9144000" cy="1739900"/>
            <a:chOff x="0" y="5118100"/>
            <a:chExt cx="9144000" cy="1739900"/>
          </a:xfrm>
        </p:grpSpPr>
        <p:pic>
          <p:nvPicPr>
            <p:cNvPr id="42" name="object 42"/>
            <p:cNvPicPr/>
            <p:nvPr/>
          </p:nvPicPr>
          <p:blipFill>
            <a:blip r:embed="rId11" cstate="print"/>
            <a:stretch>
              <a:fillRect/>
            </a:stretch>
          </p:blipFill>
          <p:spPr>
            <a:xfrm>
              <a:off x="0" y="6220459"/>
              <a:ext cx="9126220" cy="637538"/>
            </a:xfrm>
            <a:prstGeom prst="rect">
              <a:avLst/>
            </a:prstGeom>
          </p:spPr>
        </p:pic>
        <p:pic>
          <p:nvPicPr>
            <p:cNvPr id="43" name="object 43"/>
            <p:cNvPicPr/>
            <p:nvPr/>
          </p:nvPicPr>
          <p:blipFill>
            <a:blip r:embed="rId12" cstate="print"/>
            <a:stretch>
              <a:fillRect/>
            </a:stretch>
          </p:blipFill>
          <p:spPr>
            <a:xfrm>
              <a:off x="8331200" y="5118100"/>
              <a:ext cx="812799" cy="1031240"/>
            </a:xfrm>
            <a:prstGeom prst="rect">
              <a:avLst/>
            </a:prstGeom>
          </p:spPr>
        </p:pic>
      </p:grpSp>
      <p:grpSp>
        <p:nvGrpSpPr>
          <p:cNvPr id="44" name="object 44"/>
          <p:cNvGrpSpPr/>
          <p:nvPr/>
        </p:nvGrpSpPr>
        <p:grpSpPr>
          <a:xfrm>
            <a:off x="0" y="0"/>
            <a:ext cx="9144000" cy="1003300"/>
            <a:chOff x="0" y="0"/>
            <a:chExt cx="9144000" cy="1003300"/>
          </a:xfrm>
        </p:grpSpPr>
        <p:pic>
          <p:nvPicPr>
            <p:cNvPr id="45" name="object 45"/>
            <p:cNvPicPr/>
            <p:nvPr/>
          </p:nvPicPr>
          <p:blipFill>
            <a:blip r:embed="rId13" cstate="print"/>
            <a:stretch>
              <a:fillRect/>
            </a:stretch>
          </p:blipFill>
          <p:spPr>
            <a:xfrm>
              <a:off x="0" y="0"/>
              <a:ext cx="9144000" cy="276859"/>
            </a:xfrm>
            <a:prstGeom prst="rect">
              <a:avLst/>
            </a:prstGeom>
          </p:spPr>
        </p:pic>
        <p:pic>
          <p:nvPicPr>
            <p:cNvPr id="46" name="object 46"/>
            <p:cNvPicPr/>
            <p:nvPr/>
          </p:nvPicPr>
          <p:blipFill>
            <a:blip r:embed="rId14" cstate="print"/>
            <a:stretch>
              <a:fillRect/>
            </a:stretch>
          </p:blipFill>
          <p:spPr>
            <a:xfrm>
              <a:off x="0" y="276859"/>
              <a:ext cx="619759" cy="726440"/>
            </a:xfrm>
            <a:prstGeom prst="rect">
              <a:avLst/>
            </a:prstGeom>
          </p:spPr>
        </p:pic>
        <p:sp>
          <p:nvSpPr>
            <p:cNvPr id="47" name="object 47"/>
            <p:cNvSpPr/>
            <p:nvPr/>
          </p:nvSpPr>
          <p:spPr>
            <a:xfrm>
              <a:off x="777240" y="347979"/>
              <a:ext cx="7960359" cy="505459"/>
            </a:xfrm>
            <a:custGeom>
              <a:avLst/>
              <a:gdLst/>
              <a:ahLst/>
              <a:cxnLst/>
              <a:rect l="l" t="t" r="r" b="b"/>
              <a:pathLst>
                <a:path w="7960359" h="505459">
                  <a:moveTo>
                    <a:pt x="7960359" y="0"/>
                  </a:moveTo>
                  <a:lnTo>
                    <a:pt x="84239" y="0"/>
                  </a:lnTo>
                  <a:lnTo>
                    <a:pt x="51451" y="6619"/>
                  </a:lnTo>
                  <a:lnTo>
                    <a:pt x="24674" y="24669"/>
                  </a:lnTo>
                  <a:lnTo>
                    <a:pt x="6620" y="51435"/>
                  </a:lnTo>
                  <a:lnTo>
                    <a:pt x="0" y="84200"/>
                  </a:lnTo>
                  <a:lnTo>
                    <a:pt x="0" y="505460"/>
                  </a:lnTo>
                  <a:lnTo>
                    <a:pt x="7876158" y="505460"/>
                  </a:lnTo>
                  <a:lnTo>
                    <a:pt x="7908925" y="498840"/>
                  </a:lnTo>
                  <a:lnTo>
                    <a:pt x="7935690" y="480790"/>
                  </a:lnTo>
                  <a:lnTo>
                    <a:pt x="7953740" y="454025"/>
                  </a:lnTo>
                  <a:lnTo>
                    <a:pt x="7960359" y="421259"/>
                  </a:lnTo>
                  <a:lnTo>
                    <a:pt x="7960359" y="0"/>
                  </a:lnTo>
                  <a:close/>
                </a:path>
              </a:pathLst>
            </a:custGeom>
            <a:solidFill>
              <a:srgbClr val="7B124B"/>
            </a:solidFill>
          </p:spPr>
          <p:txBody>
            <a:bodyPr wrap="square" lIns="0" tIns="0" rIns="0" bIns="0" rtlCol="0"/>
            <a:lstStyle/>
            <a:p>
              <a:endParaRPr/>
            </a:p>
          </p:txBody>
        </p:sp>
      </p:grpSp>
      <p:sp>
        <p:nvSpPr>
          <p:cNvPr id="48" name="object 48"/>
          <p:cNvSpPr txBox="1"/>
          <p:nvPr/>
        </p:nvSpPr>
        <p:spPr>
          <a:xfrm>
            <a:off x="3589909" y="445134"/>
            <a:ext cx="23368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Integración del </a:t>
            </a:r>
            <a:r>
              <a:rPr sz="1800" b="1" spc="-20" dirty="0">
                <a:solidFill>
                  <a:srgbClr val="FFFFFF"/>
                </a:solidFill>
                <a:latin typeface="Arial"/>
                <a:cs typeface="Arial"/>
              </a:rPr>
              <a:t>Pleno</a:t>
            </a:r>
            <a:endParaRPr sz="180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20" grpId="0"/>
      <p:bldP spid="27" grpId="0"/>
      <p:bldP spid="28" grpId="0"/>
      <p:bldP spid="29" grpId="0"/>
      <p:bldP spid="31" grpId="0"/>
      <p:bldP spid="33"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ector: angular 22">
            <a:extLst>
              <a:ext uri="{FF2B5EF4-FFF2-40B4-BE49-F238E27FC236}">
                <a16:creationId xmlns:a16="http://schemas.microsoft.com/office/drawing/2014/main" id="{41F067C3-1F92-7AA5-7EBA-FE68C7C8D4A3}"/>
              </a:ext>
            </a:extLst>
          </p:cNvPr>
          <p:cNvCxnSpPr>
            <a:cxnSpLocks/>
          </p:cNvCxnSpPr>
          <p:nvPr/>
        </p:nvCxnSpPr>
        <p:spPr>
          <a:xfrm rot="10800000" flipV="1">
            <a:off x="1781726" y="3841344"/>
            <a:ext cx="1551982" cy="1109632"/>
          </a:xfrm>
          <a:prstGeom prst="bentConnector3">
            <a:avLst>
              <a:gd name="adj1" fmla="val 50000"/>
            </a:avLst>
          </a:prstGeom>
          <a:ln w="38100">
            <a:solidFill>
              <a:srgbClr val="7C134C"/>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Diagrama 14"/>
          <p:cNvGraphicFramePr/>
          <p:nvPr/>
        </p:nvGraphicFramePr>
        <p:xfrm>
          <a:off x="2400361" y="1026329"/>
          <a:ext cx="6701876" cy="4942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Cuadro de texto 2"/>
          <p:cNvSpPr txBox="1">
            <a:spLocks noChangeArrowheads="1"/>
          </p:cNvSpPr>
          <p:nvPr/>
        </p:nvSpPr>
        <p:spPr bwMode="auto">
          <a:xfrm>
            <a:off x="24580" y="4117709"/>
            <a:ext cx="1731744" cy="136869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 estarán de manera permanente en los GT, dado que serán intermediarios entre éstos y la Presidencia del Consejo. </a:t>
            </a:r>
          </a:p>
        </p:txBody>
      </p:sp>
      <p:sp>
        <p:nvSpPr>
          <p:cNvPr id="21" name="CuadroTexto 20"/>
          <p:cNvSpPr txBox="1"/>
          <p:nvPr/>
        </p:nvSpPr>
        <p:spPr>
          <a:xfrm>
            <a:off x="1368821" y="5561415"/>
            <a:ext cx="1755379" cy="646331"/>
          </a:xfrm>
          <a:prstGeom prst="rect">
            <a:avLst/>
          </a:prstGeom>
          <a:solidFill>
            <a:schemeClr val="accent2">
              <a:lumMod val="60000"/>
              <a:lumOff val="40000"/>
            </a:schemeClr>
          </a:solid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Máximo 2 GT, cada uno hasta con 8 puntos de recuento</a:t>
            </a:r>
          </a:p>
        </p:txBody>
      </p:sp>
      <p:sp>
        <p:nvSpPr>
          <p:cNvPr id="11" name="Rectángulo 10"/>
          <p:cNvSpPr/>
          <p:nvPr/>
        </p:nvSpPr>
        <p:spPr>
          <a:xfrm>
            <a:off x="-41514" y="1321677"/>
            <a:ext cx="2467214" cy="2640723"/>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 Grupo de Trabajo es aquel que se crea para realizar el recuento de votos de manera parcial o total de las casillas, respecto de una elección a partir de 20 paquetes electorales.</a:t>
            </a:r>
          </a:p>
        </p:txBody>
      </p:sp>
      <p:pic>
        <p:nvPicPr>
          <p:cNvPr id="3" name="Imagen 2">
            <a:extLst>
              <a:ext uri="{FF2B5EF4-FFF2-40B4-BE49-F238E27FC236}">
                <a16:creationId xmlns:a16="http://schemas.microsoft.com/office/drawing/2014/main" id="{40990B0E-1FE6-6597-2822-F21CCBDEB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4000" cy="276264"/>
          </a:xfrm>
          <a:prstGeom prst="rect">
            <a:avLst/>
          </a:prstGeom>
        </p:spPr>
      </p:pic>
      <p:cxnSp>
        <p:nvCxnSpPr>
          <p:cNvPr id="25" name="Conector: angular 24">
            <a:extLst>
              <a:ext uri="{FF2B5EF4-FFF2-40B4-BE49-F238E27FC236}">
                <a16:creationId xmlns:a16="http://schemas.microsoft.com/office/drawing/2014/main" id="{055C00DA-915C-8132-8B6A-6FE091810B16}"/>
              </a:ext>
            </a:extLst>
          </p:cNvPr>
          <p:cNvCxnSpPr/>
          <p:nvPr/>
        </p:nvCxnSpPr>
        <p:spPr>
          <a:xfrm rot="10800000" flipV="1">
            <a:off x="1942143" y="4729609"/>
            <a:ext cx="1394579" cy="340705"/>
          </a:xfrm>
          <a:prstGeom prst="bentConnector3">
            <a:avLst>
              <a:gd name="adj1" fmla="val 23070"/>
            </a:avLst>
          </a:prstGeom>
          <a:ln w="38100">
            <a:solidFill>
              <a:srgbClr val="7C134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angular 26">
            <a:extLst>
              <a:ext uri="{FF2B5EF4-FFF2-40B4-BE49-F238E27FC236}">
                <a16:creationId xmlns:a16="http://schemas.microsoft.com/office/drawing/2014/main" id="{50F907AE-7013-EF75-A9D7-27D9566DE592}"/>
              </a:ext>
            </a:extLst>
          </p:cNvPr>
          <p:cNvCxnSpPr>
            <a:cxnSpLocks/>
          </p:cNvCxnSpPr>
          <p:nvPr/>
        </p:nvCxnSpPr>
        <p:spPr>
          <a:xfrm rot="10800000">
            <a:off x="2170743" y="5301680"/>
            <a:ext cx="2363031" cy="505544"/>
          </a:xfrm>
          <a:prstGeom prst="bentConnector3">
            <a:avLst>
              <a:gd name="adj1" fmla="val 54914"/>
            </a:avLst>
          </a:prstGeom>
          <a:ln w="38100">
            <a:solidFill>
              <a:srgbClr val="7C134C"/>
            </a:solidFill>
            <a:tailEnd type="triangle"/>
          </a:ln>
        </p:spPr>
        <p:style>
          <a:lnRef idx="1">
            <a:schemeClr val="accent1"/>
          </a:lnRef>
          <a:fillRef idx="0">
            <a:schemeClr val="accent1"/>
          </a:fillRef>
          <a:effectRef idx="0">
            <a:schemeClr val="accent1"/>
          </a:effectRef>
          <a:fontRef idx="minor">
            <a:schemeClr val="tx1"/>
          </a:fontRef>
        </p:style>
      </p:cxnSp>
      <p:pic>
        <p:nvPicPr>
          <p:cNvPr id="38" name="Imagen 37">
            <a:extLst>
              <a:ext uri="{FF2B5EF4-FFF2-40B4-BE49-F238E27FC236}">
                <a16:creationId xmlns:a16="http://schemas.microsoft.com/office/drawing/2014/main" id="{FA8EA98E-7C92-BAB4-A2A8-77355ADD787E}"/>
              </a:ext>
            </a:extLst>
          </p:cNvPr>
          <p:cNvPicPr/>
          <p:nvPr/>
        </p:nvPicPr>
        <p:blipFill rotWithShape="1">
          <a:blip r:embed="rId8"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sp>
        <p:nvSpPr>
          <p:cNvPr id="40" name="Redondear rectángulo de esquina diagonal 12">
            <a:extLst>
              <a:ext uri="{FF2B5EF4-FFF2-40B4-BE49-F238E27FC236}">
                <a16:creationId xmlns:a16="http://schemas.microsoft.com/office/drawing/2014/main" id="{568D3C6C-63CD-FECB-F062-D531C335568E}"/>
              </a:ext>
            </a:extLst>
          </p:cNvPr>
          <p:cNvSpPr/>
          <p:nvPr/>
        </p:nvSpPr>
        <p:spPr>
          <a:xfrm>
            <a:off x="777591" y="346779"/>
            <a:ext cx="7960507"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Integración del Grupo de Trabajo</a:t>
            </a:r>
          </a:p>
        </p:txBody>
      </p:sp>
      <p:pic>
        <p:nvPicPr>
          <p:cNvPr id="42" name="Imagen 41">
            <a:extLst>
              <a:ext uri="{FF2B5EF4-FFF2-40B4-BE49-F238E27FC236}">
                <a16:creationId xmlns:a16="http://schemas.microsoft.com/office/drawing/2014/main" id="{DC216A52-4148-11F0-DBDA-884C417AD58F}"/>
              </a:ext>
            </a:extLst>
          </p:cNvPr>
          <p:cNvPicPr>
            <a:picLocks noChangeAspect="1"/>
          </p:cNvPicPr>
          <p:nvPr/>
        </p:nvPicPr>
        <p:blipFill rotWithShape="1">
          <a:blip r:embed="rId9">
            <a:extLst>
              <a:ext uri="{28A0092B-C50C-407E-A947-70E740481C1C}">
                <a14:useLocalDpi xmlns:a14="http://schemas.microsoft.com/office/drawing/2010/main" val="0"/>
              </a:ext>
            </a:extLst>
          </a:blip>
          <a:srcRect b="10054"/>
          <a:stretch/>
        </p:blipFill>
        <p:spPr>
          <a:xfrm>
            <a:off x="0" y="6220076"/>
            <a:ext cx="9127221" cy="637924"/>
          </a:xfrm>
          <a:prstGeom prst="rect">
            <a:avLst/>
          </a:prstGeom>
        </p:spPr>
      </p:pic>
      <p:sp>
        <p:nvSpPr>
          <p:cNvPr id="13" name="Rectángulo 12"/>
          <p:cNvSpPr/>
          <p:nvPr/>
        </p:nvSpPr>
        <p:spPr>
          <a:xfrm>
            <a:off x="172345" y="1014692"/>
            <a:ext cx="2296316" cy="338554"/>
          </a:xfrm>
          <a:prstGeom prst="rect">
            <a:avLst/>
          </a:prstGeom>
        </p:spPr>
        <p:txBody>
          <a:bodyPr wrap="square">
            <a:spAutoFit/>
          </a:bodyPr>
          <a:lstStyle/>
          <a:p>
            <a:r>
              <a:rPr lang="es-MX" sz="1600" b="1" kern="1200" dirty="0">
                <a:solidFill>
                  <a:prstClr val="black"/>
                </a:solidFill>
                <a:latin typeface="Arial" panose="020B0604020202020204" pitchFamily="34" charset="0"/>
                <a:cs typeface="Arial" panose="020B0604020202020204" pitchFamily="34" charset="0"/>
              </a:rPr>
              <a:t>Artículos 391 del RE</a:t>
            </a:r>
            <a:endParaRPr lang="es-MX" sz="1600" b="1" dirty="0"/>
          </a:p>
        </p:txBody>
      </p:sp>
    </p:spTree>
    <p:extLst>
      <p:ext uri="{BB962C8B-B14F-4D97-AF65-F5344CB8AC3E}">
        <p14:creationId xmlns:p14="http://schemas.microsoft.com/office/powerpoint/2010/main" val="31241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graphicEl>
                                              <a:dgm id="{027C8294-DD6B-44ED-8456-669386F73F4E}"/>
                                            </p:graphicEl>
                                          </p:spTgt>
                                        </p:tgtEl>
                                        <p:attrNameLst>
                                          <p:attrName>style.visibility</p:attrName>
                                        </p:attrNameLst>
                                      </p:cBhvr>
                                      <p:to>
                                        <p:strVal val="visible"/>
                                      </p:to>
                                    </p:set>
                                    <p:animEffect transition="in" filter="fade">
                                      <p:cBhvr>
                                        <p:cTn id="17" dur="500"/>
                                        <p:tgtEl>
                                          <p:spTgt spid="15">
                                            <p:graphicEl>
                                              <a:dgm id="{027C8294-DD6B-44ED-8456-669386F73F4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graphicEl>
                                              <a:dgm id="{E343721C-2216-4B4F-8816-0AFF164D9679}"/>
                                            </p:graphicEl>
                                          </p:spTgt>
                                        </p:tgtEl>
                                        <p:attrNameLst>
                                          <p:attrName>style.visibility</p:attrName>
                                        </p:attrNameLst>
                                      </p:cBhvr>
                                      <p:to>
                                        <p:strVal val="visible"/>
                                      </p:to>
                                    </p:set>
                                    <p:animEffect transition="in" filter="fade">
                                      <p:cBhvr>
                                        <p:cTn id="22" dur="500"/>
                                        <p:tgtEl>
                                          <p:spTgt spid="15">
                                            <p:graphicEl>
                                              <a:dgm id="{E343721C-2216-4B4F-8816-0AFF164D967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graphicEl>
                                              <a:dgm id="{F176EAFB-6B04-4DB3-88C2-27D443849AD3}"/>
                                            </p:graphicEl>
                                          </p:spTgt>
                                        </p:tgtEl>
                                        <p:attrNameLst>
                                          <p:attrName>style.visibility</p:attrName>
                                        </p:attrNameLst>
                                      </p:cBhvr>
                                      <p:to>
                                        <p:strVal val="visible"/>
                                      </p:to>
                                    </p:set>
                                    <p:animEffect transition="in" filter="fade">
                                      <p:cBhvr>
                                        <p:cTn id="27" dur="500"/>
                                        <p:tgtEl>
                                          <p:spTgt spid="15">
                                            <p:graphicEl>
                                              <a:dgm id="{F176EAFB-6B04-4DB3-88C2-27D443849AD3}"/>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graphicEl>
                                              <a:dgm id="{E25642CA-DFC9-426B-838B-77497114BE7F}"/>
                                            </p:graphicEl>
                                          </p:spTgt>
                                        </p:tgtEl>
                                        <p:attrNameLst>
                                          <p:attrName>style.visibility</p:attrName>
                                        </p:attrNameLst>
                                      </p:cBhvr>
                                      <p:to>
                                        <p:strVal val="visible"/>
                                      </p:to>
                                    </p:set>
                                    <p:animEffect transition="in" filter="fade">
                                      <p:cBhvr>
                                        <p:cTn id="30" dur="500"/>
                                        <p:tgtEl>
                                          <p:spTgt spid="15">
                                            <p:graphicEl>
                                              <a:dgm id="{E25642CA-DFC9-426B-838B-77497114BE7F}"/>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graphicEl>
                                              <a:dgm id="{C3FBC66C-8A36-4DEF-A718-AE122F8123A0}"/>
                                            </p:graphicEl>
                                          </p:spTgt>
                                        </p:tgtEl>
                                        <p:attrNameLst>
                                          <p:attrName>style.visibility</p:attrName>
                                        </p:attrNameLst>
                                      </p:cBhvr>
                                      <p:to>
                                        <p:strVal val="visible"/>
                                      </p:to>
                                    </p:set>
                                    <p:animEffect transition="in" filter="fade">
                                      <p:cBhvr>
                                        <p:cTn id="35" dur="500"/>
                                        <p:tgtEl>
                                          <p:spTgt spid="15">
                                            <p:graphicEl>
                                              <a:dgm id="{C3FBC66C-8A36-4DEF-A718-AE122F8123A0}"/>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graphicEl>
                                              <a:dgm id="{48DC08FC-1EED-4E5E-AB45-0277EBFB9AA1}"/>
                                            </p:graphicEl>
                                          </p:spTgt>
                                        </p:tgtEl>
                                        <p:attrNameLst>
                                          <p:attrName>style.visibility</p:attrName>
                                        </p:attrNameLst>
                                      </p:cBhvr>
                                      <p:to>
                                        <p:strVal val="visible"/>
                                      </p:to>
                                    </p:set>
                                    <p:animEffect transition="in" filter="fade">
                                      <p:cBhvr>
                                        <p:cTn id="38" dur="500"/>
                                        <p:tgtEl>
                                          <p:spTgt spid="15">
                                            <p:graphicEl>
                                              <a:dgm id="{48DC08FC-1EED-4E5E-AB45-0277EBFB9AA1}"/>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graphicEl>
                                              <a:dgm id="{013D5466-AE77-402F-96CD-B0576019F564}"/>
                                            </p:graphicEl>
                                          </p:spTgt>
                                        </p:tgtEl>
                                        <p:attrNameLst>
                                          <p:attrName>style.visibility</p:attrName>
                                        </p:attrNameLst>
                                      </p:cBhvr>
                                      <p:to>
                                        <p:strVal val="visible"/>
                                      </p:to>
                                    </p:set>
                                    <p:animEffect transition="in" filter="fade">
                                      <p:cBhvr>
                                        <p:cTn id="43" dur="500"/>
                                        <p:tgtEl>
                                          <p:spTgt spid="15">
                                            <p:graphicEl>
                                              <a:dgm id="{013D5466-AE77-402F-96CD-B0576019F564}"/>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graphicEl>
                                              <a:dgm id="{2904AD0E-CCCD-4F66-8AA2-5D303412A48D}"/>
                                            </p:graphicEl>
                                          </p:spTgt>
                                        </p:tgtEl>
                                        <p:attrNameLst>
                                          <p:attrName>style.visibility</p:attrName>
                                        </p:attrNameLst>
                                      </p:cBhvr>
                                      <p:to>
                                        <p:strVal val="visible"/>
                                      </p:to>
                                    </p:set>
                                    <p:animEffect transition="in" filter="fade">
                                      <p:cBhvr>
                                        <p:cTn id="46" dur="500"/>
                                        <p:tgtEl>
                                          <p:spTgt spid="15">
                                            <p:graphicEl>
                                              <a:dgm id="{2904AD0E-CCCD-4F66-8AA2-5D303412A48D}"/>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graphicEl>
                                              <a:dgm id="{659CCCAA-1533-4201-AA99-3CD069C8AB62}"/>
                                            </p:graphicEl>
                                          </p:spTgt>
                                        </p:tgtEl>
                                        <p:attrNameLst>
                                          <p:attrName>style.visibility</p:attrName>
                                        </p:attrNameLst>
                                      </p:cBhvr>
                                      <p:to>
                                        <p:strVal val="visible"/>
                                      </p:to>
                                    </p:set>
                                    <p:animEffect transition="in" filter="fade">
                                      <p:cBhvr>
                                        <p:cTn id="51" dur="500"/>
                                        <p:tgtEl>
                                          <p:spTgt spid="15">
                                            <p:graphicEl>
                                              <a:dgm id="{659CCCAA-1533-4201-AA99-3CD069C8AB62}"/>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graphicEl>
                                              <a:dgm id="{1132F4A8-4C81-4EBA-A218-6F58C8296D2A}"/>
                                            </p:graphicEl>
                                          </p:spTgt>
                                        </p:tgtEl>
                                        <p:attrNameLst>
                                          <p:attrName>style.visibility</p:attrName>
                                        </p:attrNameLst>
                                      </p:cBhvr>
                                      <p:to>
                                        <p:strVal val="visible"/>
                                      </p:to>
                                    </p:set>
                                    <p:animEffect transition="in" filter="fade">
                                      <p:cBhvr>
                                        <p:cTn id="54" dur="500"/>
                                        <p:tgtEl>
                                          <p:spTgt spid="15">
                                            <p:graphicEl>
                                              <a:dgm id="{1132F4A8-4C81-4EBA-A218-6F58C8296D2A}"/>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graphicEl>
                                              <a:dgm id="{21ADB15C-A8F6-41CD-9A27-537DE010394C}"/>
                                            </p:graphicEl>
                                          </p:spTgt>
                                        </p:tgtEl>
                                        <p:attrNameLst>
                                          <p:attrName>style.visibility</p:attrName>
                                        </p:attrNameLst>
                                      </p:cBhvr>
                                      <p:to>
                                        <p:strVal val="visible"/>
                                      </p:to>
                                    </p:set>
                                    <p:animEffect transition="in" filter="fade">
                                      <p:cBhvr>
                                        <p:cTn id="59" dur="500"/>
                                        <p:tgtEl>
                                          <p:spTgt spid="15">
                                            <p:graphicEl>
                                              <a:dgm id="{21ADB15C-A8F6-41CD-9A27-537DE010394C}"/>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graphicEl>
                                              <a:dgm id="{A1714A26-BC69-4351-8306-886B5D66C7FB}"/>
                                            </p:graphicEl>
                                          </p:spTgt>
                                        </p:tgtEl>
                                        <p:attrNameLst>
                                          <p:attrName>style.visibility</p:attrName>
                                        </p:attrNameLst>
                                      </p:cBhvr>
                                      <p:to>
                                        <p:strVal val="visible"/>
                                      </p:to>
                                    </p:set>
                                    <p:animEffect transition="in" filter="fade">
                                      <p:cBhvr>
                                        <p:cTn id="62" dur="500"/>
                                        <p:tgtEl>
                                          <p:spTgt spid="15">
                                            <p:graphicEl>
                                              <a:dgm id="{A1714A26-BC69-4351-8306-886B5D66C7FB}"/>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graphicEl>
                                              <a:dgm id="{2FB52101-BCA0-4295-B229-6793227929E7}"/>
                                            </p:graphicEl>
                                          </p:spTgt>
                                        </p:tgtEl>
                                        <p:attrNameLst>
                                          <p:attrName>style.visibility</p:attrName>
                                        </p:attrNameLst>
                                      </p:cBhvr>
                                      <p:to>
                                        <p:strVal val="visible"/>
                                      </p:to>
                                    </p:set>
                                    <p:animEffect transition="in" filter="fade">
                                      <p:cBhvr>
                                        <p:cTn id="67" dur="500"/>
                                        <p:tgtEl>
                                          <p:spTgt spid="15">
                                            <p:graphicEl>
                                              <a:dgm id="{2FB52101-BCA0-4295-B229-6793227929E7}"/>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graphicEl>
                                              <a:dgm id="{99F6AF53-A3EA-468A-9A5A-99D4F8DFE3E3}"/>
                                            </p:graphicEl>
                                          </p:spTgt>
                                        </p:tgtEl>
                                        <p:attrNameLst>
                                          <p:attrName>style.visibility</p:attrName>
                                        </p:attrNameLst>
                                      </p:cBhvr>
                                      <p:to>
                                        <p:strVal val="visible"/>
                                      </p:to>
                                    </p:set>
                                    <p:animEffect transition="in" filter="fade">
                                      <p:cBhvr>
                                        <p:cTn id="70" dur="500"/>
                                        <p:tgtEl>
                                          <p:spTgt spid="15">
                                            <p:graphicEl>
                                              <a:dgm id="{99F6AF53-A3EA-468A-9A5A-99D4F8DFE3E3}"/>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graphicEl>
                                              <a:dgm id="{0346C039-3C1D-4D86-B386-48F840C46E6C}"/>
                                            </p:graphicEl>
                                          </p:spTgt>
                                        </p:tgtEl>
                                        <p:attrNameLst>
                                          <p:attrName>style.visibility</p:attrName>
                                        </p:attrNameLst>
                                      </p:cBhvr>
                                      <p:to>
                                        <p:strVal val="visible"/>
                                      </p:to>
                                    </p:set>
                                    <p:animEffect transition="in" filter="fade">
                                      <p:cBhvr>
                                        <p:cTn id="75" dur="500"/>
                                        <p:tgtEl>
                                          <p:spTgt spid="15">
                                            <p:graphicEl>
                                              <a:dgm id="{0346C039-3C1D-4D86-B386-48F840C46E6C}"/>
                                            </p:graphic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graphicEl>
                                              <a:dgm id="{BB1792F1-F82B-422A-9974-CE4147445B76}"/>
                                            </p:graphicEl>
                                          </p:spTgt>
                                        </p:tgtEl>
                                        <p:attrNameLst>
                                          <p:attrName>style.visibility</p:attrName>
                                        </p:attrNameLst>
                                      </p:cBhvr>
                                      <p:to>
                                        <p:strVal val="visible"/>
                                      </p:to>
                                    </p:set>
                                    <p:animEffect transition="in" filter="fade">
                                      <p:cBhvr>
                                        <p:cTn id="78" dur="500"/>
                                        <p:tgtEl>
                                          <p:spTgt spid="15">
                                            <p:graphicEl>
                                              <a:dgm id="{BB1792F1-F82B-422A-9974-CE4147445B7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5">
                                            <p:graphicEl>
                                              <a:dgm id="{89C67DC7-7874-4B8C-95EF-986AA637199A}"/>
                                            </p:graphicEl>
                                          </p:spTgt>
                                        </p:tgtEl>
                                        <p:attrNameLst>
                                          <p:attrName>style.visibility</p:attrName>
                                        </p:attrNameLst>
                                      </p:cBhvr>
                                      <p:to>
                                        <p:strVal val="visible"/>
                                      </p:to>
                                    </p:set>
                                    <p:animEffect transition="in" filter="fade">
                                      <p:cBhvr>
                                        <p:cTn id="83" dur="500"/>
                                        <p:tgtEl>
                                          <p:spTgt spid="15">
                                            <p:graphicEl>
                                              <a:dgm id="{89C67DC7-7874-4B8C-95EF-986AA637199A}"/>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5">
                                            <p:graphicEl>
                                              <a:dgm id="{BFB693D0-81E4-4189-8B4D-D9CD9A15843C}"/>
                                            </p:graphicEl>
                                          </p:spTgt>
                                        </p:tgtEl>
                                        <p:attrNameLst>
                                          <p:attrName>style.visibility</p:attrName>
                                        </p:attrNameLst>
                                      </p:cBhvr>
                                      <p:to>
                                        <p:strVal val="visible"/>
                                      </p:to>
                                    </p:set>
                                    <p:animEffect transition="in" filter="fade">
                                      <p:cBhvr>
                                        <p:cTn id="86" dur="500"/>
                                        <p:tgtEl>
                                          <p:spTgt spid="15">
                                            <p:graphicEl>
                                              <a:dgm id="{BFB693D0-81E4-4189-8B4D-D9CD9A15843C}"/>
                                            </p:graphic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graphicEl>
                                              <a:dgm id="{69C6D6C3-1DB9-4846-9090-B21AFD94E8B9}"/>
                                            </p:graphicEl>
                                          </p:spTgt>
                                        </p:tgtEl>
                                        <p:attrNameLst>
                                          <p:attrName>style.visibility</p:attrName>
                                        </p:attrNameLst>
                                      </p:cBhvr>
                                      <p:to>
                                        <p:strVal val="visible"/>
                                      </p:to>
                                    </p:set>
                                    <p:animEffect transition="in" filter="fade">
                                      <p:cBhvr>
                                        <p:cTn id="89" dur="500"/>
                                        <p:tgtEl>
                                          <p:spTgt spid="15">
                                            <p:graphicEl>
                                              <a:dgm id="{69C6D6C3-1DB9-4846-9090-B21AFD94E8B9}"/>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500"/>
                                        <p:tgtEl>
                                          <p:spTgt spid="23"/>
                                        </p:tgtEl>
                                      </p:cBhvr>
                                    </p:animEffect>
                                  </p:childTnLst>
                                </p:cTn>
                              </p:par>
                              <p:par>
                                <p:cTn id="95" presetID="10"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10" presetClass="entr" presetSubtype="0"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lvlOne"/>
        </p:bldSub>
      </p:bldGraphic>
      <p:bldP spid="17" grpId="0" animBg="1"/>
      <p:bldP spid="21" grpId="0" animBg="1"/>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6203778" y="1255127"/>
            <a:ext cx="2708402"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 un subgrupo que forma parte de un GT asignado, mediante la aplicación de la fórmula prevista en el lineamiento para apoyar a los funcionarios del GT.</a:t>
            </a:r>
          </a:p>
        </p:txBody>
      </p:sp>
      <p:sp>
        <p:nvSpPr>
          <p:cNvPr id="17" name="Cuadro de texto 2"/>
          <p:cNvSpPr txBox="1">
            <a:spLocks noChangeArrowheads="1"/>
          </p:cNvSpPr>
          <p:nvPr/>
        </p:nvSpPr>
        <p:spPr bwMode="auto">
          <a:xfrm>
            <a:off x="37288" y="1018610"/>
            <a:ext cx="1981426" cy="510592"/>
          </a:xfrm>
          <a:prstGeom prst="rect">
            <a:avLst/>
          </a:prstGeom>
          <a:solidFill>
            <a:srgbClr val="D783B9"/>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Estarán de manera permanente en el PR</a:t>
            </a:r>
            <a:r>
              <a:rPr kumimoji="0" lang="es-MX"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s-MX"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CuadroTexto 20"/>
          <p:cNvSpPr txBox="1"/>
          <p:nvPr/>
        </p:nvSpPr>
        <p:spPr>
          <a:xfrm>
            <a:off x="5685711" y="5297196"/>
            <a:ext cx="2013089" cy="276999"/>
          </a:xfrm>
          <a:prstGeom prst="rect">
            <a:avLst/>
          </a:prstGeom>
          <a:solidFill>
            <a:srgbClr val="993366"/>
          </a:solid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Máximo 8 PR por 1 GT </a:t>
            </a:r>
          </a:p>
        </p:txBody>
      </p:sp>
      <p:pic>
        <p:nvPicPr>
          <p:cNvPr id="15" name="Imagen 14">
            <a:extLst>
              <a:ext uri="{FF2B5EF4-FFF2-40B4-BE49-F238E27FC236}">
                <a16:creationId xmlns:a16="http://schemas.microsoft.com/office/drawing/2014/main" id="{8CD114B3-5650-1945-1343-20A1CE18D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14"/>
            <a:ext cx="9144000" cy="276264"/>
          </a:xfrm>
          <a:prstGeom prst="rect">
            <a:avLst/>
          </a:prstGeom>
        </p:spPr>
      </p:pic>
      <p:pic>
        <p:nvPicPr>
          <p:cNvPr id="38" name="Imagen 37">
            <a:extLst>
              <a:ext uri="{FF2B5EF4-FFF2-40B4-BE49-F238E27FC236}">
                <a16:creationId xmlns:a16="http://schemas.microsoft.com/office/drawing/2014/main" id="{653C685B-3EC2-D04A-A284-42E6220C9673}"/>
              </a:ext>
            </a:extLst>
          </p:cNvPr>
          <p:cNvPicPr/>
          <p:nvPr/>
        </p:nvPicPr>
        <p:blipFill rotWithShape="1">
          <a:blip r:embed="rId3"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grpSp>
        <p:nvGrpSpPr>
          <p:cNvPr id="39" name="Grupo 38">
            <a:extLst>
              <a:ext uri="{FF2B5EF4-FFF2-40B4-BE49-F238E27FC236}">
                <a16:creationId xmlns:a16="http://schemas.microsoft.com/office/drawing/2014/main" id="{1653D54A-C984-0615-4AFB-9A5F139E15F0}"/>
              </a:ext>
            </a:extLst>
          </p:cNvPr>
          <p:cNvGrpSpPr/>
          <p:nvPr/>
        </p:nvGrpSpPr>
        <p:grpSpPr>
          <a:xfrm>
            <a:off x="0" y="5118571"/>
            <a:ext cx="9144000" cy="1739429"/>
            <a:chOff x="0" y="5117353"/>
            <a:chExt cx="9144000" cy="1739429"/>
          </a:xfrm>
        </p:grpSpPr>
        <p:pic>
          <p:nvPicPr>
            <p:cNvPr id="40" name="Imagen 39">
              <a:extLst>
                <a:ext uri="{FF2B5EF4-FFF2-40B4-BE49-F238E27FC236}">
                  <a16:creationId xmlns:a16="http://schemas.microsoft.com/office/drawing/2014/main" id="{5D34B0E1-DA93-38AB-7A3E-5BAAB34A96E9}"/>
                </a:ext>
              </a:extLst>
            </p:cNvPr>
            <p:cNvPicPr>
              <a:picLocks noChangeAspect="1"/>
            </p:cNvPicPr>
            <p:nvPr/>
          </p:nvPicPr>
          <p:blipFill rotWithShape="1">
            <a:blip r:embed="rId4">
              <a:extLst>
                <a:ext uri="{28A0092B-C50C-407E-A947-70E740481C1C}">
                  <a14:useLocalDpi xmlns:a14="http://schemas.microsoft.com/office/drawing/2010/main" val="0"/>
                </a:ext>
              </a:extLst>
            </a:blip>
            <a:srcRect b="10054"/>
            <a:stretch/>
          </p:blipFill>
          <p:spPr>
            <a:xfrm>
              <a:off x="0" y="6218858"/>
              <a:ext cx="9127221" cy="637924"/>
            </a:xfrm>
            <a:prstGeom prst="rect">
              <a:avLst/>
            </a:prstGeom>
          </p:spPr>
        </p:pic>
        <p:pic>
          <p:nvPicPr>
            <p:cNvPr id="41" name="Imagen 40">
              <a:extLst>
                <a:ext uri="{FF2B5EF4-FFF2-40B4-BE49-F238E27FC236}">
                  <a16:creationId xmlns:a16="http://schemas.microsoft.com/office/drawing/2014/main" id="{73F0EF28-14B5-FBFA-E590-733686341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2197" y="5117353"/>
              <a:ext cx="811803" cy="1030990"/>
            </a:xfrm>
            <a:prstGeom prst="rect">
              <a:avLst/>
            </a:prstGeom>
          </p:spPr>
        </p:pic>
      </p:grpSp>
      <p:cxnSp>
        <p:nvCxnSpPr>
          <p:cNvPr id="28" name="Conector: angular 27">
            <a:extLst>
              <a:ext uri="{FF2B5EF4-FFF2-40B4-BE49-F238E27FC236}">
                <a16:creationId xmlns:a16="http://schemas.microsoft.com/office/drawing/2014/main" id="{9F8A727D-02C4-33FF-65A4-EEF0CBA55F07}"/>
              </a:ext>
            </a:extLst>
          </p:cNvPr>
          <p:cNvCxnSpPr>
            <a:cxnSpLocks/>
            <a:endCxn id="17" idx="3"/>
          </p:cNvCxnSpPr>
          <p:nvPr/>
        </p:nvCxnSpPr>
        <p:spPr>
          <a:xfrm rot="16200000" flipV="1">
            <a:off x="1271812" y="2020809"/>
            <a:ext cx="1837291" cy="343486"/>
          </a:xfrm>
          <a:prstGeom prst="bentConnector2">
            <a:avLst/>
          </a:prstGeom>
          <a:ln w="28575">
            <a:solidFill>
              <a:srgbClr val="7C134C"/>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r 33">
            <a:extLst>
              <a:ext uri="{FF2B5EF4-FFF2-40B4-BE49-F238E27FC236}">
                <a16:creationId xmlns:a16="http://schemas.microsoft.com/office/drawing/2014/main" id="{13D1248B-A0DB-4A6E-7972-C72EDE9C1E16}"/>
              </a:ext>
            </a:extLst>
          </p:cNvPr>
          <p:cNvCxnSpPr>
            <a:cxnSpLocks/>
          </p:cNvCxnSpPr>
          <p:nvPr/>
        </p:nvCxnSpPr>
        <p:spPr>
          <a:xfrm rot="10800000" flipV="1">
            <a:off x="1995454" y="1029320"/>
            <a:ext cx="589962" cy="150588"/>
          </a:xfrm>
          <a:prstGeom prst="bentConnector3">
            <a:avLst>
              <a:gd name="adj1" fmla="val 50000"/>
            </a:avLst>
          </a:prstGeom>
          <a:ln w="28575">
            <a:solidFill>
              <a:srgbClr val="7C134C"/>
            </a:solidFill>
            <a:tailEnd type="triangle"/>
          </a:ln>
        </p:spPr>
        <p:style>
          <a:lnRef idx="1">
            <a:schemeClr val="accent1"/>
          </a:lnRef>
          <a:fillRef idx="0">
            <a:schemeClr val="accent1"/>
          </a:fillRef>
          <a:effectRef idx="0">
            <a:schemeClr val="accent1"/>
          </a:effectRef>
          <a:fontRef idx="minor">
            <a:schemeClr val="tx1"/>
          </a:fontRef>
        </p:style>
      </p:cxnSp>
      <p:sp>
        <p:nvSpPr>
          <p:cNvPr id="75" name="Redondear rectángulo de esquina diagonal 12">
            <a:extLst>
              <a:ext uri="{FF2B5EF4-FFF2-40B4-BE49-F238E27FC236}">
                <a16:creationId xmlns:a16="http://schemas.microsoft.com/office/drawing/2014/main" id="{1B133BA2-024F-EDD2-3608-B519085F2BE3}"/>
              </a:ext>
            </a:extLst>
          </p:cNvPr>
          <p:cNvSpPr/>
          <p:nvPr/>
        </p:nvSpPr>
        <p:spPr>
          <a:xfrm>
            <a:off x="777591" y="346779"/>
            <a:ext cx="7960507"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Integración del Punto de Recuento</a:t>
            </a:r>
          </a:p>
        </p:txBody>
      </p:sp>
      <p:pic>
        <p:nvPicPr>
          <p:cNvPr id="5" name="Imagen 4"/>
          <p:cNvPicPr>
            <a:picLocks noChangeAspect="1"/>
          </p:cNvPicPr>
          <p:nvPr/>
        </p:nvPicPr>
        <p:blipFill>
          <a:blip r:embed="rId6"/>
          <a:stretch>
            <a:fillRect/>
          </a:stretch>
        </p:blipFill>
        <p:spPr>
          <a:xfrm>
            <a:off x="2682097" y="3018237"/>
            <a:ext cx="845937" cy="1140176"/>
          </a:xfrm>
          <a:prstGeom prst="rect">
            <a:avLst/>
          </a:prstGeom>
        </p:spPr>
      </p:pic>
      <p:pic>
        <p:nvPicPr>
          <p:cNvPr id="7" name="Imagen 6"/>
          <p:cNvPicPr>
            <a:picLocks noChangeAspect="1"/>
          </p:cNvPicPr>
          <p:nvPr/>
        </p:nvPicPr>
        <p:blipFill>
          <a:blip r:embed="rId7"/>
          <a:stretch>
            <a:fillRect/>
          </a:stretch>
        </p:blipFill>
        <p:spPr>
          <a:xfrm>
            <a:off x="4253028" y="1453048"/>
            <a:ext cx="1469263" cy="1438781"/>
          </a:xfrm>
          <a:prstGeom prst="rect">
            <a:avLst/>
          </a:prstGeom>
        </p:spPr>
      </p:pic>
      <p:pic>
        <p:nvPicPr>
          <p:cNvPr id="8" name="Imagen 7"/>
          <p:cNvPicPr>
            <a:picLocks noChangeAspect="1"/>
          </p:cNvPicPr>
          <p:nvPr/>
        </p:nvPicPr>
        <p:blipFill>
          <a:blip r:embed="rId8"/>
          <a:stretch>
            <a:fillRect/>
          </a:stretch>
        </p:blipFill>
        <p:spPr>
          <a:xfrm>
            <a:off x="4754724" y="3144533"/>
            <a:ext cx="1420491" cy="1469263"/>
          </a:xfrm>
          <a:prstGeom prst="rect">
            <a:avLst/>
          </a:prstGeom>
        </p:spPr>
      </p:pic>
      <p:pic>
        <p:nvPicPr>
          <p:cNvPr id="9" name="Imagen 8"/>
          <p:cNvPicPr>
            <a:picLocks noChangeAspect="1"/>
          </p:cNvPicPr>
          <p:nvPr/>
        </p:nvPicPr>
        <p:blipFill>
          <a:blip r:embed="rId9"/>
          <a:stretch>
            <a:fillRect/>
          </a:stretch>
        </p:blipFill>
        <p:spPr>
          <a:xfrm>
            <a:off x="3478259" y="4790104"/>
            <a:ext cx="1469263" cy="1438781"/>
          </a:xfrm>
          <a:prstGeom prst="rect">
            <a:avLst/>
          </a:prstGeom>
        </p:spPr>
      </p:pic>
      <p:pic>
        <p:nvPicPr>
          <p:cNvPr id="10" name="Imagen 9"/>
          <p:cNvPicPr>
            <a:picLocks noChangeAspect="1"/>
          </p:cNvPicPr>
          <p:nvPr/>
        </p:nvPicPr>
        <p:blipFill>
          <a:blip r:embed="rId10"/>
          <a:stretch>
            <a:fillRect/>
          </a:stretch>
        </p:blipFill>
        <p:spPr>
          <a:xfrm>
            <a:off x="1978812" y="4873399"/>
            <a:ext cx="1213209" cy="1390008"/>
          </a:xfrm>
          <a:prstGeom prst="rect">
            <a:avLst/>
          </a:prstGeom>
        </p:spPr>
      </p:pic>
      <p:pic>
        <p:nvPicPr>
          <p:cNvPr id="12" name="Imagen 11"/>
          <p:cNvPicPr>
            <a:picLocks noChangeAspect="1"/>
          </p:cNvPicPr>
          <p:nvPr/>
        </p:nvPicPr>
        <p:blipFill>
          <a:blip r:embed="rId11"/>
          <a:stretch>
            <a:fillRect/>
          </a:stretch>
        </p:blipFill>
        <p:spPr>
          <a:xfrm>
            <a:off x="158899" y="3563451"/>
            <a:ext cx="1609976" cy="1299797"/>
          </a:xfrm>
          <a:prstGeom prst="rect">
            <a:avLst/>
          </a:prstGeom>
        </p:spPr>
      </p:pic>
      <p:pic>
        <p:nvPicPr>
          <p:cNvPr id="13" name="Imagen 12"/>
          <p:cNvPicPr>
            <a:picLocks noChangeAspect="1"/>
          </p:cNvPicPr>
          <p:nvPr/>
        </p:nvPicPr>
        <p:blipFill>
          <a:blip r:embed="rId12"/>
          <a:stretch>
            <a:fillRect/>
          </a:stretch>
        </p:blipFill>
        <p:spPr>
          <a:xfrm>
            <a:off x="634263" y="1964411"/>
            <a:ext cx="1509320" cy="1339982"/>
          </a:xfrm>
          <a:prstGeom prst="rect">
            <a:avLst/>
          </a:prstGeom>
        </p:spPr>
      </p:pic>
      <p:pic>
        <p:nvPicPr>
          <p:cNvPr id="33" name="Imagen 32"/>
          <p:cNvPicPr>
            <a:picLocks noChangeAspect="1"/>
          </p:cNvPicPr>
          <p:nvPr/>
        </p:nvPicPr>
        <p:blipFill>
          <a:blip r:embed="rId13"/>
          <a:stretch>
            <a:fillRect/>
          </a:stretch>
        </p:blipFill>
        <p:spPr>
          <a:xfrm>
            <a:off x="2500201" y="1107300"/>
            <a:ext cx="1119500" cy="1311704"/>
          </a:xfrm>
          <a:prstGeom prst="rect">
            <a:avLst/>
          </a:prstGeom>
        </p:spPr>
      </p:pic>
    </p:spTree>
    <p:extLst>
      <p:ext uri="{BB962C8B-B14F-4D97-AF65-F5344CB8AC3E}">
        <p14:creationId xmlns:p14="http://schemas.microsoft.com/office/powerpoint/2010/main" val="374851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8CD114B3-5650-1945-1343-20A1CE18D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14"/>
            <a:ext cx="9144000" cy="276264"/>
          </a:xfrm>
          <a:prstGeom prst="rect">
            <a:avLst/>
          </a:prstGeom>
        </p:spPr>
      </p:pic>
      <p:pic>
        <p:nvPicPr>
          <p:cNvPr id="38" name="Imagen 37">
            <a:extLst>
              <a:ext uri="{FF2B5EF4-FFF2-40B4-BE49-F238E27FC236}">
                <a16:creationId xmlns:a16="http://schemas.microsoft.com/office/drawing/2014/main" id="{653C685B-3EC2-D04A-A284-42E6220C9673}"/>
              </a:ext>
            </a:extLst>
          </p:cNvPr>
          <p:cNvPicPr/>
          <p:nvPr/>
        </p:nvPicPr>
        <p:blipFill rotWithShape="1">
          <a:blip r:embed="rId3"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grpSp>
        <p:nvGrpSpPr>
          <p:cNvPr id="39" name="Grupo 38">
            <a:extLst>
              <a:ext uri="{FF2B5EF4-FFF2-40B4-BE49-F238E27FC236}">
                <a16:creationId xmlns:a16="http://schemas.microsoft.com/office/drawing/2014/main" id="{1653D54A-C984-0615-4AFB-9A5F139E15F0}"/>
              </a:ext>
            </a:extLst>
          </p:cNvPr>
          <p:cNvGrpSpPr/>
          <p:nvPr/>
        </p:nvGrpSpPr>
        <p:grpSpPr>
          <a:xfrm>
            <a:off x="0" y="5118571"/>
            <a:ext cx="9144000" cy="1739429"/>
            <a:chOff x="0" y="5117353"/>
            <a:chExt cx="9144000" cy="1739429"/>
          </a:xfrm>
        </p:grpSpPr>
        <p:pic>
          <p:nvPicPr>
            <p:cNvPr id="40" name="Imagen 39">
              <a:extLst>
                <a:ext uri="{FF2B5EF4-FFF2-40B4-BE49-F238E27FC236}">
                  <a16:creationId xmlns:a16="http://schemas.microsoft.com/office/drawing/2014/main" id="{5D34B0E1-DA93-38AB-7A3E-5BAAB34A96E9}"/>
                </a:ext>
              </a:extLst>
            </p:cNvPr>
            <p:cNvPicPr>
              <a:picLocks noChangeAspect="1"/>
            </p:cNvPicPr>
            <p:nvPr/>
          </p:nvPicPr>
          <p:blipFill rotWithShape="1">
            <a:blip r:embed="rId4">
              <a:extLst>
                <a:ext uri="{28A0092B-C50C-407E-A947-70E740481C1C}">
                  <a14:useLocalDpi xmlns:a14="http://schemas.microsoft.com/office/drawing/2010/main" val="0"/>
                </a:ext>
              </a:extLst>
            </a:blip>
            <a:srcRect b="10054"/>
            <a:stretch/>
          </p:blipFill>
          <p:spPr>
            <a:xfrm>
              <a:off x="0" y="6218858"/>
              <a:ext cx="9127221" cy="637924"/>
            </a:xfrm>
            <a:prstGeom prst="rect">
              <a:avLst/>
            </a:prstGeom>
          </p:spPr>
        </p:pic>
        <p:pic>
          <p:nvPicPr>
            <p:cNvPr id="41" name="Imagen 40">
              <a:extLst>
                <a:ext uri="{FF2B5EF4-FFF2-40B4-BE49-F238E27FC236}">
                  <a16:creationId xmlns:a16="http://schemas.microsoft.com/office/drawing/2014/main" id="{73F0EF28-14B5-FBFA-E590-733686341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2197" y="5117353"/>
              <a:ext cx="811803" cy="1030990"/>
            </a:xfrm>
            <a:prstGeom prst="rect">
              <a:avLst/>
            </a:prstGeom>
          </p:spPr>
        </p:pic>
      </p:grpSp>
      <p:sp>
        <p:nvSpPr>
          <p:cNvPr id="2" name="Redondear rectángulo de esquina diagonal 12">
            <a:extLst>
              <a:ext uri="{FF2B5EF4-FFF2-40B4-BE49-F238E27FC236}">
                <a16:creationId xmlns:a16="http://schemas.microsoft.com/office/drawing/2014/main" id="{5336003D-46D3-81D2-0304-2745F216D1AB}"/>
              </a:ext>
            </a:extLst>
          </p:cNvPr>
          <p:cNvSpPr/>
          <p:nvPr/>
        </p:nvSpPr>
        <p:spPr>
          <a:xfrm>
            <a:off x="777591" y="346779"/>
            <a:ext cx="7960507" cy="1020724"/>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Arial" panose="020B0604020202020204" pitchFamily="34" charset="0"/>
                <a:cs typeface="Arial" panose="020B0604020202020204" pitchFamily="34" charset="0"/>
              </a:rPr>
              <a:t>Alternancia y sustitución de quienes integran el pleno del CED, de los Grupos de Trabajo y, en su caso, Puntos de Recuento</a:t>
            </a:r>
          </a:p>
        </p:txBody>
      </p:sp>
      <p:sp>
        <p:nvSpPr>
          <p:cNvPr id="3" name="Graphic 1534">
            <a:extLst>
              <a:ext uri="{FF2B5EF4-FFF2-40B4-BE49-F238E27FC236}">
                <a16:creationId xmlns:a16="http://schemas.microsoft.com/office/drawing/2014/main" id="{94F141AC-059A-0F24-1EC6-F998F97233A7}"/>
              </a:ext>
            </a:extLst>
          </p:cNvPr>
          <p:cNvSpPr>
            <a:spLocks/>
          </p:cNvSpPr>
          <p:nvPr/>
        </p:nvSpPr>
        <p:spPr>
          <a:xfrm>
            <a:off x="4358322" y="2038033"/>
            <a:ext cx="262255" cy="237490"/>
          </a:xfrm>
          <a:custGeom>
            <a:avLst/>
            <a:gdLst/>
            <a:ahLst/>
            <a:cxnLst/>
            <a:rect l="l" t="t" r="r" b="b"/>
            <a:pathLst>
              <a:path w="262255" h="237490">
                <a:moveTo>
                  <a:pt x="131063" y="0"/>
                </a:moveTo>
                <a:lnTo>
                  <a:pt x="121818" y="4178"/>
                </a:lnTo>
                <a:lnTo>
                  <a:pt x="121818" y="38684"/>
                </a:lnTo>
                <a:lnTo>
                  <a:pt x="117741" y="42760"/>
                </a:lnTo>
                <a:lnTo>
                  <a:pt x="4076" y="42760"/>
                </a:lnTo>
                <a:lnTo>
                  <a:pt x="0" y="46837"/>
                </a:lnTo>
                <a:lnTo>
                  <a:pt x="0" y="190182"/>
                </a:lnTo>
                <a:lnTo>
                  <a:pt x="4076" y="194259"/>
                </a:lnTo>
                <a:lnTo>
                  <a:pt x="117741" y="194259"/>
                </a:lnTo>
                <a:lnTo>
                  <a:pt x="121818" y="198335"/>
                </a:lnTo>
                <a:lnTo>
                  <a:pt x="121818" y="232841"/>
                </a:lnTo>
                <a:lnTo>
                  <a:pt x="131063" y="237020"/>
                </a:lnTo>
                <a:lnTo>
                  <a:pt x="261912" y="121716"/>
                </a:lnTo>
                <a:lnTo>
                  <a:pt x="261912" y="115303"/>
                </a:lnTo>
                <a:lnTo>
                  <a:pt x="193687" y="55181"/>
                </a:lnTo>
                <a:lnTo>
                  <a:pt x="131063" y="0"/>
                </a:lnTo>
                <a:close/>
              </a:path>
            </a:pathLst>
          </a:custGeom>
        </p:spPr>
        <p:style>
          <a:lnRef idx="2">
            <a:schemeClr val="dk1"/>
          </a:lnRef>
          <a:fillRef idx="1">
            <a:schemeClr val="lt1"/>
          </a:fillRef>
          <a:effectRef idx="0">
            <a:schemeClr val="dk1"/>
          </a:effectRef>
          <a:fontRef idx="minor">
            <a:schemeClr val="dk1"/>
          </a:fontRef>
        </p:style>
        <p:txBody>
          <a:bodyPr wrap="square" lIns="0" tIns="0" rIns="0" bIns="0" rtlCol="0">
            <a:prstTxWarp prst="textNoShape">
              <a:avLst/>
            </a:prstTxWarp>
            <a:noAutofit/>
          </a:bodyPr>
          <a:lstStyle/>
          <a:p>
            <a:endParaRPr lang="es-MX"/>
          </a:p>
        </p:txBody>
      </p:sp>
      <p:sp>
        <p:nvSpPr>
          <p:cNvPr id="4" name="Graphic 1550">
            <a:extLst>
              <a:ext uri="{FF2B5EF4-FFF2-40B4-BE49-F238E27FC236}">
                <a16:creationId xmlns:a16="http://schemas.microsoft.com/office/drawing/2014/main" id="{565E88CA-2939-1463-28D6-D04DFC054B63}"/>
              </a:ext>
            </a:extLst>
          </p:cNvPr>
          <p:cNvSpPr>
            <a:spLocks/>
          </p:cNvSpPr>
          <p:nvPr/>
        </p:nvSpPr>
        <p:spPr>
          <a:xfrm>
            <a:off x="4361740" y="2584275"/>
            <a:ext cx="262255" cy="237490"/>
          </a:xfrm>
          <a:custGeom>
            <a:avLst/>
            <a:gdLst/>
            <a:ahLst/>
            <a:cxnLst/>
            <a:rect l="l" t="t" r="r" b="b"/>
            <a:pathLst>
              <a:path w="262255" h="237490">
                <a:moveTo>
                  <a:pt x="131063" y="0"/>
                </a:moveTo>
                <a:lnTo>
                  <a:pt x="121818" y="4178"/>
                </a:lnTo>
                <a:lnTo>
                  <a:pt x="121818" y="38684"/>
                </a:lnTo>
                <a:lnTo>
                  <a:pt x="117741" y="42760"/>
                </a:lnTo>
                <a:lnTo>
                  <a:pt x="4076" y="42760"/>
                </a:lnTo>
                <a:lnTo>
                  <a:pt x="0" y="46837"/>
                </a:lnTo>
                <a:lnTo>
                  <a:pt x="0" y="190182"/>
                </a:lnTo>
                <a:lnTo>
                  <a:pt x="4076" y="194259"/>
                </a:lnTo>
                <a:lnTo>
                  <a:pt x="117741" y="194259"/>
                </a:lnTo>
                <a:lnTo>
                  <a:pt x="121818" y="198335"/>
                </a:lnTo>
                <a:lnTo>
                  <a:pt x="121818" y="232841"/>
                </a:lnTo>
                <a:lnTo>
                  <a:pt x="131063" y="237020"/>
                </a:lnTo>
                <a:lnTo>
                  <a:pt x="261912" y="121716"/>
                </a:lnTo>
                <a:lnTo>
                  <a:pt x="261912" y="115303"/>
                </a:lnTo>
                <a:lnTo>
                  <a:pt x="193687" y="55181"/>
                </a:lnTo>
                <a:lnTo>
                  <a:pt x="131063" y="0"/>
                </a:lnTo>
                <a:close/>
              </a:path>
            </a:pathLst>
          </a:custGeom>
        </p:spPr>
        <p:style>
          <a:lnRef idx="2">
            <a:schemeClr val="dk1"/>
          </a:lnRef>
          <a:fillRef idx="1">
            <a:schemeClr val="lt1"/>
          </a:fillRef>
          <a:effectRef idx="0">
            <a:schemeClr val="dk1"/>
          </a:effectRef>
          <a:fontRef idx="minor">
            <a:schemeClr val="dk1"/>
          </a:fontRef>
        </p:style>
        <p:txBody>
          <a:bodyPr wrap="square" lIns="0" tIns="0" rIns="0" bIns="0" rtlCol="0">
            <a:prstTxWarp prst="textNoShape">
              <a:avLst/>
            </a:prstTxWarp>
            <a:noAutofit/>
          </a:bodyPr>
          <a:lstStyle/>
          <a:p>
            <a:endParaRPr lang="es-MX"/>
          </a:p>
        </p:txBody>
      </p:sp>
      <p:sp>
        <p:nvSpPr>
          <p:cNvPr id="6" name="Graphic 1554">
            <a:extLst>
              <a:ext uri="{FF2B5EF4-FFF2-40B4-BE49-F238E27FC236}">
                <a16:creationId xmlns:a16="http://schemas.microsoft.com/office/drawing/2014/main" id="{1A20647B-1E3A-2D08-62A0-BE5E96AF03B8}"/>
              </a:ext>
            </a:extLst>
          </p:cNvPr>
          <p:cNvSpPr>
            <a:spLocks/>
          </p:cNvSpPr>
          <p:nvPr/>
        </p:nvSpPr>
        <p:spPr>
          <a:xfrm>
            <a:off x="4348796" y="3118981"/>
            <a:ext cx="262255" cy="237490"/>
          </a:xfrm>
          <a:custGeom>
            <a:avLst/>
            <a:gdLst/>
            <a:ahLst/>
            <a:cxnLst/>
            <a:rect l="l" t="t" r="r" b="b"/>
            <a:pathLst>
              <a:path w="262255" h="237490">
                <a:moveTo>
                  <a:pt x="131063" y="0"/>
                </a:moveTo>
                <a:lnTo>
                  <a:pt x="121818" y="4178"/>
                </a:lnTo>
                <a:lnTo>
                  <a:pt x="121818" y="38684"/>
                </a:lnTo>
                <a:lnTo>
                  <a:pt x="117741" y="42760"/>
                </a:lnTo>
                <a:lnTo>
                  <a:pt x="4076" y="42760"/>
                </a:lnTo>
                <a:lnTo>
                  <a:pt x="0" y="46837"/>
                </a:lnTo>
                <a:lnTo>
                  <a:pt x="0" y="190182"/>
                </a:lnTo>
                <a:lnTo>
                  <a:pt x="4076" y="194259"/>
                </a:lnTo>
                <a:lnTo>
                  <a:pt x="117741" y="194259"/>
                </a:lnTo>
                <a:lnTo>
                  <a:pt x="121818" y="198335"/>
                </a:lnTo>
                <a:lnTo>
                  <a:pt x="121818" y="232841"/>
                </a:lnTo>
                <a:lnTo>
                  <a:pt x="131063" y="237020"/>
                </a:lnTo>
                <a:lnTo>
                  <a:pt x="261912" y="121716"/>
                </a:lnTo>
                <a:lnTo>
                  <a:pt x="261912" y="115303"/>
                </a:lnTo>
                <a:lnTo>
                  <a:pt x="193687" y="55181"/>
                </a:lnTo>
                <a:lnTo>
                  <a:pt x="131063" y="0"/>
                </a:lnTo>
                <a:close/>
              </a:path>
            </a:pathLst>
          </a:custGeom>
        </p:spPr>
        <p:style>
          <a:lnRef idx="2">
            <a:schemeClr val="dk1"/>
          </a:lnRef>
          <a:fillRef idx="1">
            <a:schemeClr val="lt1"/>
          </a:fillRef>
          <a:effectRef idx="0">
            <a:schemeClr val="dk1"/>
          </a:effectRef>
          <a:fontRef idx="minor">
            <a:schemeClr val="dk1"/>
          </a:fontRef>
        </p:style>
        <p:txBody>
          <a:bodyPr wrap="square" lIns="0" tIns="0" rIns="0" bIns="0" rtlCol="0">
            <a:prstTxWarp prst="textNoShape">
              <a:avLst/>
            </a:prstTxWarp>
            <a:noAutofit/>
          </a:bodyPr>
          <a:lstStyle/>
          <a:p>
            <a:endParaRPr lang="es-MX"/>
          </a:p>
        </p:txBody>
      </p:sp>
      <p:sp>
        <p:nvSpPr>
          <p:cNvPr id="14" name="Graphic 1555">
            <a:extLst>
              <a:ext uri="{FF2B5EF4-FFF2-40B4-BE49-F238E27FC236}">
                <a16:creationId xmlns:a16="http://schemas.microsoft.com/office/drawing/2014/main" id="{93A88C7F-C23F-AE02-EA7F-F993E2AED2FD}"/>
              </a:ext>
            </a:extLst>
          </p:cNvPr>
          <p:cNvSpPr>
            <a:spLocks/>
          </p:cNvSpPr>
          <p:nvPr/>
        </p:nvSpPr>
        <p:spPr>
          <a:xfrm>
            <a:off x="4358322" y="3575237"/>
            <a:ext cx="262255" cy="237490"/>
          </a:xfrm>
          <a:custGeom>
            <a:avLst/>
            <a:gdLst/>
            <a:ahLst/>
            <a:cxnLst/>
            <a:rect l="l" t="t" r="r" b="b"/>
            <a:pathLst>
              <a:path w="262255" h="237490">
                <a:moveTo>
                  <a:pt x="131063" y="0"/>
                </a:moveTo>
                <a:lnTo>
                  <a:pt x="121818" y="4178"/>
                </a:lnTo>
                <a:lnTo>
                  <a:pt x="121818" y="38684"/>
                </a:lnTo>
                <a:lnTo>
                  <a:pt x="117741" y="42760"/>
                </a:lnTo>
                <a:lnTo>
                  <a:pt x="4076" y="42760"/>
                </a:lnTo>
                <a:lnTo>
                  <a:pt x="0" y="46837"/>
                </a:lnTo>
                <a:lnTo>
                  <a:pt x="0" y="190182"/>
                </a:lnTo>
                <a:lnTo>
                  <a:pt x="4076" y="194259"/>
                </a:lnTo>
                <a:lnTo>
                  <a:pt x="117741" y="194259"/>
                </a:lnTo>
                <a:lnTo>
                  <a:pt x="121818" y="198335"/>
                </a:lnTo>
                <a:lnTo>
                  <a:pt x="121818" y="232841"/>
                </a:lnTo>
                <a:lnTo>
                  <a:pt x="131063" y="237020"/>
                </a:lnTo>
                <a:lnTo>
                  <a:pt x="261912" y="121716"/>
                </a:lnTo>
                <a:lnTo>
                  <a:pt x="261912" y="115303"/>
                </a:lnTo>
                <a:lnTo>
                  <a:pt x="193687" y="55181"/>
                </a:lnTo>
                <a:lnTo>
                  <a:pt x="131063" y="0"/>
                </a:lnTo>
                <a:close/>
              </a:path>
            </a:pathLst>
          </a:custGeom>
        </p:spPr>
        <p:style>
          <a:lnRef idx="2">
            <a:schemeClr val="dk1"/>
          </a:lnRef>
          <a:fillRef idx="1">
            <a:schemeClr val="lt1"/>
          </a:fillRef>
          <a:effectRef idx="0">
            <a:schemeClr val="dk1"/>
          </a:effectRef>
          <a:fontRef idx="minor">
            <a:schemeClr val="dk1"/>
          </a:fontRef>
        </p:style>
        <p:txBody>
          <a:bodyPr wrap="square" lIns="0" tIns="0" rIns="0" bIns="0" rtlCol="0">
            <a:prstTxWarp prst="textNoShape">
              <a:avLst/>
            </a:prstTxWarp>
            <a:noAutofit/>
          </a:bodyPr>
          <a:lstStyle/>
          <a:p>
            <a:endParaRPr lang="es-MX"/>
          </a:p>
        </p:txBody>
      </p:sp>
      <p:sp>
        <p:nvSpPr>
          <p:cNvPr id="16" name="Graphic 1552">
            <a:extLst>
              <a:ext uri="{FF2B5EF4-FFF2-40B4-BE49-F238E27FC236}">
                <a16:creationId xmlns:a16="http://schemas.microsoft.com/office/drawing/2014/main" id="{5BA3DD92-2F9F-5C6B-4393-74A661DF081C}"/>
              </a:ext>
            </a:extLst>
          </p:cNvPr>
          <p:cNvSpPr>
            <a:spLocks/>
          </p:cNvSpPr>
          <p:nvPr/>
        </p:nvSpPr>
        <p:spPr>
          <a:xfrm>
            <a:off x="4321001" y="1516487"/>
            <a:ext cx="262255" cy="237490"/>
          </a:xfrm>
          <a:custGeom>
            <a:avLst/>
            <a:gdLst/>
            <a:ahLst/>
            <a:cxnLst/>
            <a:rect l="l" t="t" r="r" b="b"/>
            <a:pathLst>
              <a:path w="262255" h="237490">
                <a:moveTo>
                  <a:pt x="131063" y="0"/>
                </a:moveTo>
                <a:lnTo>
                  <a:pt x="121818" y="4178"/>
                </a:lnTo>
                <a:lnTo>
                  <a:pt x="121818" y="38684"/>
                </a:lnTo>
                <a:lnTo>
                  <a:pt x="117741" y="42760"/>
                </a:lnTo>
                <a:lnTo>
                  <a:pt x="4076" y="42760"/>
                </a:lnTo>
                <a:lnTo>
                  <a:pt x="0" y="46837"/>
                </a:lnTo>
                <a:lnTo>
                  <a:pt x="0" y="190182"/>
                </a:lnTo>
                <a:lnTo>
                  <a:pt x="4076" y="194259"/>
                </a:lnTo>
                <a:lnTo>
                  <a:pt x="117741" y="194259"/>
                </a:lnTo>
                <a:lnTo>
                  <a:pt x="121818" y="198335"/>
                </a:lnTo>
                <a:lnTo>
                  <a:pt x="121818" y="232841"/>
                </a:lnTo>
                <a:lnTo>
                  <a:pt x="131063" y="237020"/>
                </a:lnTo>
                <a:lnTo>
                  <a:pt x="261912" y="121716"/>
                </a:lnTo>
                <a:lnTo>
                  <a:pt x="261912" y="115303"/>
                </a:lnTo>
                <a:lnTo>
                  <a:pt x="193687" y="55181"/>
                </a:lnTo>
                <a:lnTo>
                  <a:pt x="131063" y="0"/>
                </a:lnTo>
                <a:close/>
              </a:path>
            </a:pathLst>
          </a:custGeom>
        </p:spPr>
        <p:style>
          <a:lnRef idx="2">
            <a:schemeClr val="dk1"/>
          </a:lnRef>
          <a:fillRef idx="1">
            <a:schemeClr val="lt1"/>
          </a:fillRef>
          <a:effectRef idx="0">
            <a:schemeClr val="dk1"/>
          </a:effectRef>
          <a:fontRef idx="minor">
            <a:schemeClr val="dk1"/>
          </a:fontRef>
        </p:style>
        <p:txBody>
          <a:bodyPr wrap="square" lIns="0" tIns="0" rIns="0" bIns="0" rtlCol="0">
            <a:prstTxWarp prst="textNoShape">
              <a:avLst/>
            </a:prstTxWarp>
            <a:noAutofit/>
          </a:bodyPr>
          <a:lstStyle/>
          <a:p>
            <a:endParaRPr lang="es-MX"/>
          </a:p>
        </p:txBody>
      </p:sp>
      <p:sp>
        <p:nvSpPr>
          <p:cNvPr id="18" name="Cuadro de texto 513">
            <a:extLst>
              <a:ext uri="{FF2B5EF4-FFF2-40B4-BE49-F238E27FC236}">
                <a16:creationId xmlns:a16="http://schemas.microsoft.com/office/drawing/2014/main" id="{73E5EBA5-D996-6BC2-57E5-636E6AAD6619}"/>
              </a:ext>
            </a:extLst>
          </p:cNvPr>
          <p:cNvSpPr txBox="1"/>
          <p:nvPr/>
        </p:nvSpPr>
        <p:spPr>
          <a:xfrm>
            <a:off x="339233" y="1489317"/>
            <a:ext cx="3871421" cy="369949"/>
          </a:xfrm>
          <a:prstGeom prst="rect">
            <a:avLst/>
          </a:prstGeom>
          <a:solidFill>
            <a:srgbClr val="990099"/>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Presidencia del CED</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 </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19" name="Cuadro de texto 514">
            <a:extLst>
              <a:ext uri="{FF2B5EF4-FFF2-40B4-BE49-F238E27FC236}">
                <a16:creationId xmlns:a16="http://schemas.microsoft.com/office/drawing/2014/main" id="{6F5011BB-98ED-065C-6655-62BA548AC716}"/>
              </a:ext>
            </a:extLst>
          </p:cNvPr>
          <p:cNvSpPr txBox="1"/>
          <p:nvPr/>
        </p:nvSpPr>
        <p:spPr>
          <a:xfrm>
            <a:off x="4747374" y="1450137"/>
            <a:ext cx="3787026" cy="441304"/>
          </a:xfrm>
          <a:prstGeom prst="rect">
            <a:avLst/>
          </a:prstGeom>
          <a:solidFill>
            <a:srgbClr val="990099"/>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Secretaría del CED o VOEEC</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p>
            <a:r>
              <a:rPr lang="es-ES" sz="1200" dirty="0">
                <a:solidFill>
                  <a:schemeClr val="bg1"/>
                </a:solidFill>
                <a:effectLst/>
                <a:latin typeface="Trebuchet MS" panose="020B0603020202020204" pitchFamily="34" charset="0"/>
                <a:ea typeface="Trebuchet MS" panose="020B0603020202020204" pitchFamily="34" charset="0"/>
                <a:cs typeface="Trebuchet MS" panose="020B0603020202020204" pitchFamily="34" charset="0"/>
              </a:rPr>
              <a:t> </a:t>
            </a:r>
            <a:endParaRPr lang="es-MX" sz="1200" dirty="0">
              <a:solidFill>
                <a:schemeClr val="bg1"/>
              </a:solidFill>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0" name="Cuadro de texto 646">
            <a:extLst>
              <a:ext uri="{FF2B5EF4-FFF2-40B4-BE49-F238E27FC236}">
                <a16:creationId xmlns:a16="http://schemas.microsoft.com/office/drawing/2014/main" id="{152E1DEC-06AF-5C58-4F65-4F3B90E88E6A}"/>
              </a:ext>
            </a:extLst>
          </p:cNvPr>
          <p:cNvSpPr txBox="1"/>
          <p:nvPr/>
        </p:nvSpPr>
        <p:spPr>
          <a:xfrm>
            <a:off x="339233" y="1926330"/>
            <a:ext cx="3871421" cy="424017"/>
          </a:xfrm>
          <a:prstGeom prst="rect">
            <a:avLst/>
          </a:prstGeom>
          <a:solidFill>
            <a:srgbClr val="7C134C"/>
          </a:solid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Consejerías Electorales Propietarias</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22" name="Cuadro de texto 647">
            <a:extLst>
              <a:ext uri="{FF2B5EF4-FFF2-40B4-BE49-F238E27FC236}">
                <a16:creationId xmlns:a16="http://schemas.microsoft.com/office/drawing/2014/main" id="{FCBFD607-9F54-477A-CED0-4DBD6FE04C3B}"/>
              </a:ext>
            </a:extLst>
          </p:cNvPr>
          <p:cNvSpPr txBox="1"/>
          <p:nvPr/>
        </p:nvSpPr>
        <p:spPr>
          <a:xfrm>
            <a:off x="4768245" y="1958998"/>
            <a:ext cx="3766155" cy="411479"/>
          </a:xfrm>
          <a:prstGeom prst="rect">
            <a:avLst/>
          </a:prstGeom>
          <a:solidFill>
            <a:srgbClr val="7C134C"/>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Consejerías Electorales Suplentes</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23" name="Cuadro de texto 648">
            <a:extLst>
              <a:ext uri="{FF2B5EF4-FFF2-40B4-BE49-F238E27FC236}">
                <a16:creationId xmlns:a16="http://schemas.microsoft.com/office/drawing/2014/main" id="{DCD6EDD3-02AC-74F9-FD77-9DDAFA10FF85}"/>
              </a:ext>
            </a:extLst>
          </p:cNvPr>
          <p:cNvSpPr txBox="1"/>
          <p:nvPr/>
        </p:nvSpPr>
        <p:spPr>
          <a:xfrm>
            <a:off x="339233" y="2446489"/>
            <a:ext cx="3871421" cy="585639"/>
          </a:xfrm>
          <a:prstGeom prst="rect">
            <a:avLst/>
          </a:prstGeom>
          <a:solidFill>
            <a:srgbClr val="993366"/>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Representaciones de PP y CI Propietarias</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24" name="Cuadro de texto 649">
            <a:extLst>
              <a:ext uri="{FF2B5EF4-FFF2-40B4-BE49-F238E27FC236}">
                <a16:creationId xmlns:a16="http://schemas.microsoft.com/office/drawing/2014/main" id="{D83959A1-FC0B-4DF6-732E-A265DFC07998}"/>
              </a:ext>
            </a:extLst>
          </p:cNvPr>
          <p:cNvSpPr txBox="1"/>
          <p:nvPr/>
        </p:nvSpPr>
        <p:spPr>
          <a:xfrm>
            <a:off x="4764771" y="2402171"/>
            <a:ext cx="3769629" cy="527989"/>
          </a:xfrm>
          <a:prstGeom prst="rect">
            <a:avLst/>
          </a:prstGeom>
          <a:solidFill>
            <a:srgbClr val="993366"/>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Representaciones de PP y CI Suplentes</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25" name="Cuadro de texto 650">
            <a:extLst>
              <a:ext uri="{FF2B5EF4-FFF2-40B4-BE49-F238E27FC236}">
                <a16:creationId xmlns:a16="http://schemas.microsoft.com/office/drawing/2014/main" id="{A67E4541-3EA3-4060-CD02-18B6658FD84A}"/>
              </a:ext>
            </a:extLst>
          </p:cNvPr>
          <p:cNvSpPr txBox="1"/>
          <p:nvPr/>
        </p:nvSpPr>
        <p:spPr>
          <a:xfrm>
            <a:off x="338101" y="3146787"/>
            <a:ext cx="3872553" cy="354546"/>
          </a:xfrm>
          <a:prstGeom prst="rect">
            <a:avLst/>
          </a:prstGeom>
          <a:solidFill>
            <a:srgbClr val="990033"/>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Secretaría del Consejo</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26" name="Cuadro de texto 651">
            <a:extLst>
              <a:ext uri="{FF2B5EF4-FFF2-40B4-BE49-F238E27FC236}">
                <a16:creationId xmlns:a16="http://schemas.microsoft.com/office/drawing/2014/main" id="{08963AC0-7182-7D12-4B43-37FD7E8694D4}"/>
              </a:ext>
            </a:extLst>
          </p:cNvPr>
          <p:cNvSpPr txBox="1"/>
          <p:nvPr/>
        </p:nvSpPr>
        <p:spPr>
          <a:xfrm>
            <a:off x="4737735" y="3000543"/>
            <a:ext cx="3796665" cy="399247"/>
          </a:xfrm>
          <a:prstGeom prst="rect">
            <a:avLst/>
          </a:prstGeom>
          <a:solidFill>
            <a:srgbClr val="990033"/>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VOEEC</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27" name="Cuadro de texto 653">
            <a:extLst>
              <a:ext uri="{FF2B5EF4-FFF2-40B4-BE49-F238E27FC236}">
                <a16:creationId xmlns:a16="http://schemas.microsoft.com/office/drawing/2014/main" id="{A5606B7E-2DBE-A38A-AC98-79AB27DE7844}"/>
              </a:ext>
            </a:extLst>
          </p:cNvPr>
          <p:cNvSpPr txBox="1"/>
          <p:nvPr/>
        </p:nvSpPr>
        <p:spPr>
          <a:xfrm>
            <a:off x="310392" y="3608570"/>
            <a:ext cx="3900262" cy="416323"/>
          </a:xfrm>
          <a:prstGeom prst="rect">
            <a:avLst/>
          </a:prstGeom>
          <a:solidFill>
            <a:srgbClr val="D783B9"/>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Auxiliares</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29" name="Cuadro de texto 654">
            <a:extLst>
              <a:ext uri="{FF2B5EF4-FFF2-40B4-BE49-F238E27FC236}">
                <a16:creationId xmlns:a16="http://schemas.microsoft.com/office/drawing/2014/main" id="{89850E6F-4FE5-6C38-E43B-8FA4E0303F76}"/>
              </a:ext>
            </a:extLst>
          </p:cNvPr>
          <p:cNvSpPr txBox="1"/>
          <p:nvPr/>
        </p:nvSpPr>
        <p:spPr>
          <a:xfrm>
            <a:off x="4737734" y="3524481"/>
            <a:ext cx="3796666" cy="443626"/>
          </a:xfrm>
          <a:prstGeom prst="rect">
            <a:avLst/>
          </a:prstGeom>
          <a:solidFill>
            <a:srgbClr val="D783B9"/>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Auxiliares Suplentes</a:t>
            </a:r>
            <a:endParaRPr lang="es-MX" sz="16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30" name="Graphic 1557">
            <a:extLst>
              <a:ext uri="{FF2B5EF4-FFF2-40B4-BE49-F238E27FC236}">
                <a16:creationId xmlns:a16="http://schemas.microsoft.com/office/drawing/2014/main" id="{01DA0AB6-FE29-2010-EFB5-3C63361591B0}"/>
              </a:ext>
            </a:extLst>
          </p:cNvPr>
          <p:cNvSpPr>
            <a:spLocks/>
          </p:cNvSpPr>
          <p:nvPr/>
        </p:nvSpPr>
        <p:spPr>
          <a:xfrm>
            <a:off x="4666297" y="4576128"/>
            <a:ext cx="302895" cy="267335"/>
          </a:xfrm>
          <a:custGeom>
            <a:avLst/>
            <a:gdLst/>
            <a:ahLst/>
            <a:cxnLst/>
            <a:rect l="l" t="t" r="r" b="b"/>
            <a:pathLst>
              <a:path w="302895" h="267335">
                <a:moveTo>
                  <a:pt x="152581" y="0"/>
                </a:moveTo>
                <a:lnTo>
                  <a:pt x="146892" y="869"/>
                </a:lnTo>
                <a:lnTo>
                  <a:pt x="142478" y="4561"/>
                </a:lnTo>
                <a:lnTo>
                  <a:pt x="140703" y="10456"/>
                </a:lnTo>
                <a:lnTo>
                  <a:pt x="140703" y="41241"/>
                </a:lnTo>
                <a:lnTo>
                  <a:pt x="135991" y="45953"/>
                </a:lnTo>
                <a:lnTo>
                  <a:pt x="4711" y="45953"/>
                </a:lnTo>
                <a:lnTo>
                  <a:pt x="0" y="50664"/>
                </a:lnTo>
                <a:lnTo>
                  <a:pt x="0" y="216222"/>
                </a:lnTo>
                <a:lnTo>
                  <a:pt x="4711" y="220933"/>
                </a:lnTo>
                <a:lnTo>
                  <a:pt x="135991" y="220933"/>
                </a:lnTo>
                <a:lnTo>
                  <a:pt x="140703" y="225645"/>
                </a:lnTo>
                <a:lnTo>
                  <a:pt x="140703" y="256430"/>
                </a:lnTo>
                <a:lnTo>
                  <a:pt x="142478" y="262325"/>
                </a:lnTo>
                <a:lnTo>
                  <a:pt x="146892" y="266017"/>
                </a:lnTo>
                <a:lnTo>
                  <a:pt x="152581" y="266886"/>
                </a:lnTo>
                <a:lnTo>
                  <a:pt x="158178" y="264316"/>
                </a:lnTo>
                <a:lnTo>
                  <a:pt x="302488" y="137151"/>
                </a:lnTo>
                <a:lnTo>
                  <a:pt x="302488" y="129735"/>
                </a:lnTo>
                <a:lnTo>
                  <a:pt x="223697" y="60304"/>
                </a:lnTo>
                <a:lnTo>
                  <a:pt x="158178" y="2569"/>
                </a:lnTo>
                <a:lnTo>
                  <a:pt x="152581" y="0"/>
                </a:lnTo>
                <a:close/>
              </a:path>
            </a:pathLst>
          </a:custGeom>
        </p:spPr>
        <p:style>
          <a:lnRef idx="2">
            <a:schemeClr val="dk1"/>
          </a:lnRef>
          <a:fillRef idx="1">
            <a:schemeClr val="lt1"/>
          </a:fillRef>
          <a:effectRef idx="0">
            <a:schemeClr val="dk1"/>
          </a:effectRef>
          <a:fontRef idx="minor">
            <a:schemeClr val="dk1"/>
          </a:fontRef>
        </p:style>
        <p:txBody>
          <a:bodyPr wrap="square" lIns="0" tIns="0" rIns="0" bIns="0" rtlCol="0">
            <a:prstTxWarp prst="textNoShape">
              <a:avLst/>
            </a:prstTxWarp>
            <a:noAutofit/>
          </a:bodyPr>
          <a:lstStyle/>
          <a:p>
            <a:endParaRPr lang="es-MX"/>
          </a:p>
        </p:txBody>
      </p:sp>
      <p:sp>
        <p:nvSpPr>
          <p:cNvPr id="31" name="Graphic 1562">
            <a:extLst>
              <a:ext uri="{FF2B5EF4-FFF2-40B4-BE49-F238E27FC236}">
                <a16:creationId xmlns:a16="http://schemas.microsoft.com/office/drawing/2014/main" id="{9B37F476-C82B-3891-C0EC-D608701F874B}"/>
              </a:ext>
            </a:extLst>
          </p:cNvPr>
          <p:cNvSpPr>
            <a:spLocks/>
          </p:cNvSpPr>
          <p:nvPr/>
        </p:nvSpPr>
        <p:spPr>
          <a:xfrm>
            <a:off x="4666297" y="5107623"/>
            <a:ext cx="302895" cy="267335"/>
          </a:xfrm>
          <a:custGeom>
            <a:avLst/>
            <a:gdLst/>
            <a:ahLst/>
            <a:cxnLst/>
            <a:rect l="l" t="t" r="r" b="b"/>
            <a:pathLst>
              <a:path w="302895" h="267335">
                <a:moveTo>
                  <a:pt x="152581" y="0"/>
                </a:moveTo>
                <a:lnTo>
                  <a:pt x="146892" y="869"/>
                </a:lnTo>
                <a:lnTo>
                  <a:pt x="142478" y="4561"/>
                </a:lnTo>
                <a:lnTo>
                  <a:pt x="140703" y="10456"/>
                </a:lnTo>
                <a:lnTo>
                  <a:pt x="140703" y="41241"/>
                </a:lnTo>
                <a:lnTo>
                  <a:pt x="135991" y="45953"/>
                </a:lnTo>
                <a:lnTo>
                  <a:pt x="4711" y="45953"/>
                </a:lnTo>
                <a:lnTo>
                  <a:pt x="0" y="50664"/>
                </a:lnTo>
                <a:lnTo>
                  <a:pt x="0" y="216222"/>
                </a:lnTo>
                <a:lnTo>
                  <a:pt x="4711" y="220933"/>
                </a:lnTo>
                <a:lnTo>
                  <a:pt x="135991" y="220933"/>
                </a:lnTo>
                <a:lnTo>
                  <a:pt x="140703" y="225645"/>
                </a:lnTo>
                <a:lnTo>
                  <a:pt x="140703" y="256430"/>
                </a:lnTo>
                <a:lnTo>
                  <a:pt x="142478" y="262325"/>
                </a:lnTo>
                <a:lnTo>
                  <a:pt x="146892" y="266017"/>
                </a:lnTo>
                <a:lnTo>
                  <a:pt x="152581" y="266886"/>
                </a:lnTo>
                <a:lnTo>
                  <a:pt x="158178" y="264316"/>
                </a:lnTo>
                <a:lnTo>
                  <a:pt x="302488" y="137151"/>
                </a:lnTo>
                <a:lnTo>
                  <a:pt x="302488" y="129735"/>
                </a:lnTo>
                <a:lnTo>
                  <a:pt x="223697" y="60304"/>
                </a:lnTo>
                <a:lnTo>
                  <a:pt x="158178" y="2569"/>
                </a:lnTo>
                <a:lnTo>
                  <a:pt x="152581" y="0"/>
                </a:lnTo>
                <a:close/>
              </a:path>
            </a:pathLst>
          </a:custGeom>
        </p:spPr>
        <p:style>
          <a:lnRef idx="2">
            <a:schemeClr val="dk1"/>
          </a:lnRef>
          <a:fillRef idx="1">
            <a:schemeClr val="lt1"/>
          </a:fillRef>
          <a:effectRef idx="0">
            <a:schemeClr val="dk1"/>
          </a:effectRef>
          <a:fontRef idx="minor">
            <a:schemeClr val="dk1"/>
          </a:fontRef>
        </p:style>
        <p:txBody>
          <a:bodyPr wrap="square" lIns="0" tIns="0" rIns="0" bIns="0" rtlCol="0">
            <a:prstTxWarp prst="textNoShape">
              <a:avLst/>
            </a:prstTxWarp>
            <a:noAutofit/>
          </a:bodyPr>
          <a:lstStyle/>
          <a:p>
            <a:endParaRPr lang="es-MX"/>
          </a:p>
        </p:txBody>
      </p:sp>
      <p:sp>
        <p:nvSpPr>
          <p:cNvPr id="32" name="Graphic 1565">
            <a:extLst>
              <a:ext uri="{FF2B5EF4-FFF2-40B4-BE49-F238E27FC236}">
                <a16:creationId xmlns:a16="http://schemas.microsoft.com/office/drawing/2014/main" id="{EBFB1AE4-CDAB-53E2-DCBC-A9A0D5876AED}"/>
              </a:ext>
            </a:extLst>
          </p:cNvPr>
          <p:cNvSpPr>
            <a:spLocks/>
          </p:cNvSpPr>
          <p:nvPr/>
        </p:nvSpPr>
        <p:spPr>
          <a:xfrm>
            <a:off x="4666297" y="5626418"/>
            <a:ext cx="302895" cy="267335"/>
          </a:xfrm>
          <a:custGeom>
            <a:avLst/>
            <a:gdLst/>
            <a:ahLst/>
            <a:cxnLst/>
            <a:rect l="l" t="t" r="r" b="b"/>
            <a:pathLst>
              <a:path w="302895" h="267335">
                <a:moveTo>
                  <a:pt x="152581" y="0"/>
                </a:moveTo>
                <a:lnTo>
                  <a:pt x="146892" y="869"/>
                </a:lnTo>
                <a:lnTo>
                  <a:pt x="142478" y="4561"/>
                </a:lnTo>
                <a:lnTo>
                  <a:pt x="140703" y="10456"/>
                </a:lnTo>
                <a:lnTo>
                  <a:pt x="140703" y="41241"/>
                </a:lnTo>
                <a:lnTo>
                  <a:pt x="135991" y="45953"/>
                </a:lnTo>
                <a:lnTo>
                  <a:pt x="4711" y="45953"/>
                </a:lnTo>
                <a:lnTo>
                  <a:pt x="0" y="50664"/>
                </a:lnTo>
                <a:lnTo>
                  <a:pt x="0" y="216222"/>
                </a:lnTo>
                <a:lnTo>
                  <a:pt x="4711" y="220933"/>
                </a:lnTo>
                <a:lnTo>
                  <a:pt x="135991" y="220933"/>
                </a:lnTo>
                <a:lnTo>
                  <a:pt x="140703" y="225645"/>
                </a:lnTo>
                <a:lnTo>
                  <a:pt x="140703" y="256430"/>
                </a:lnTo>
                <a:lnTo>
                  <a:pt x="142478" y="262325"/>
                </a:lnTo>
                <a:lnTo>
                  <a:pt x="146892" y="266017"/>
                </a:lnTo>
                <a:lnTo>
                  <a:pt x="152581" y="266886"/>
                </a:lnTo>
                <a:lnTo>
                  <a:pt x="158178" y="264316"/>
                </a:lnTo>
                <a:lnTo>
                  <a:pt x="302488" y="137151"/>
                </a:lnTo>
                <a:lnTo>
                  <a:pt x="302488" y="129735"/>
                </a:lnTo>
                <a:lnTo>
                  <a:pt x="223697" y="60304"/>
                </a:lnTo>
                <a:lnTo>
                  <a:pt x="158178" y="2569"/>
                </a:lnTo>
                <a:lnTo>
                  <a:pt x="152581" y="0"/>
                </a:lnTo>
                <a:close/>
              </a:path>
            </a:pathLst>
          </a:custGeom>
        </p:spPr>
        <p:style>
          <a:lnRef idx="2">
            <a:schemeClr val="dk1"/>
          </a:lnRef>
          <a:fillRef idx="1">
            <a:schemeClr val="lt1"/>
          </a:fillRef>
          <a:effectRef idx="0">
            <a:schemeClr val="dk1"/>
          </a:effectRef>
          <a:fontRef idx="minor">
            <a:schemeClr val="dk1"/>
          </a:fontRef>
        </p:style>
        <p:txBody>
          <a:bodyPr wrap="square" lIns="0" tIns="0" rIns="0" bIns="0" rtlCol="0">
            <a:prstTxWarp prst="textNoShape">
              <a:avLst/>
            </a:prstTxWarp>
            <a:noAutofit/>
          </a:bodyPr>
          <a:lstStyle/>
          <a:p>
            <a:endParaRPr lang="es-MX"/>
          </a:p>
        </p:txBody>
      </p:sp>
      <p:sp>
        <p:nvSpPr>
          <p:cNvPr id="35" name="Cuadro de texto 657">
            <a:extLst>
              <a:ext uri="{FF2B5EF4-FFF2-40B4-BE49-F238E27FC236}">
                <a16:creationId xmlns:a16="http://schemas.microsoft.com/office/drawing/2014/main" id="{0E7B9E3B-9E9F-6315-2907-D8B6926E4AF0}"/>
              </a:ext>
            </a:extLst>
          </p:cNvPr>
          <p:cNvSpPr txBox="1"/>
          <p:nvPr/>
        </p:nvSpPr>
        <p:spPr>
          <a:xfrm>
            <a:off x="5276531" y="4463741"/>
            <a:ext cx="3003868" cy="424180"/>
          </a:xfrm>
          <a:prstGeom prst="rect">
            <a:avLst/>
          </a:prstGeom>
          <a:solidFill>
            <a:srgbClr val="A864D2"/>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s-ES"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CAEL</a:t>
            </a:r>
            <a:endParaRPr lang="es-MX" sz="1200" dirty="0">
              <a:solidFill>
                <a:schemeClr val="bg1"/>
              </a:solidFill>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6" name="Cuadro de texto 659">
            <a:extLst>
              <a:ext uri="{FF2B5EF4-FFF2-40B4-BE49-F238E27FC236}">
                <a16:creationId xmlns:a16="http://schemas.microsoft.com/office/drawing/2014/main" id="{842B9124-9098-47BE-0571-A75E831CF2B2}"/>
              </a:ext>
            </a:extLst>
          </p:cNvPr>
          <p:cNvSpPr txBox="1"/>
          <p:nvPr/>
        </p:nvSpPr>
        <p:spPr>
          <a:xfrm>
            <a:off x="5291136" y="4963258"/>
            <a:ext cx="2989263" cy="506456"/>
          </a:xfrm>
          <a:prstGeom prst="rect">
            <a:avLst/>
          </a:prstGeom>
          <a:solidFill>
            <a:srgbClr val="800080"/>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s-ES"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Personal técnico o administrativo del CED</a:t>
            </a:r>
            <a:endParaRPr lang="es-MX"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37" name="Cuadro de texto 661">
            <a:extLst>
              <a:ext uri="{FF2B5EF4-FFF2-40B4-BE49-F238E27FC236}">
                <a16:creationId xmlns:a16="http://schemas.microsoft.com/office/drawing/2014/main" id="{EC490DC4-8B6E-1284-409B-6BDFD05C477B}"/>
              </a:ext>
            </a:extLst>
          </p:cNvPr>
          <p:cNvSpPr txBox="1"/>
          <p:nvPr/>
        </p:nvSpPr>
        <p:spPr>
          <a:xfrm>
            <a:off x="418559" y="5567405"/>
            <a:ext cx="3929928" cy="383568"/>
          </a:xfrm>
          <a:prstGeom prst="rect">
            <a:avLst/>
          </a:prstGeom>
          <a:solidFill>
            <a:srgbClr val="660066"/>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s-ES"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El resto de los Auxiliares</a:t>
            </a:r>
            <a:endParaRPr lang="es-MX"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42" name="Cuadro de texto 662">
            <a:extLst>
              <a:ext uri="{FF2B5EF4-FFF2-40B4-BE49-F238E27FC236}">
                <a16:creationId xmlns:a16="http://schemas.microsoft.com/office/drawing/2014/main" id="{5D3CBCCC-F83A-1890-6861-909F6117B6FB}"/>
              </a:ext>
            </a:extLst>
          </p:cNvPr>
          <p:cNvSpPr txBox="1"/>
          <p:nvPr/>
        </p:nvSpPr>
        <p:spPr>
          <a:xfrm>
            <a:off x="5302567" y="5552758"/>
            <a:ext cx="2977832" cy="424180"/>
          </a:xfrm>
          <a:prstGeom prst="rect">
            <a:avLst/>
          </a:prstGeom>
          <a:solidFill>
            <a:srgbClr val="660066"/>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s-ES"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Personal administrativo del CED o CAEL</a:t>
            </a:r>
            <a:endParaRPr lang="es-MX"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
        <p:nvSpPr>
          <p:cNvPr id="43" name="CuadroTexto 42">
            <a:extLst>
              <a:ext uri="{FF2B5EF4-FFF2-40B4-BE49-F238E27FC236}">
                <a16:creationId xmlns:a16="http://schemas.microsoft.com/office/drawing/2014/main" id="{E27CAC71-B259-6FFD-180F-321F59BC0E02}"/>
              </a:ext>
            </a:extLst>
          </p:cNvPr>
          <p:cNvSpPr txBox="1"/>
          <p:nvPr/>
        </p:nvSpPr>
        <p:spPr>
          <a:xfrm>
            <a:off x="3742570" y="4063231"/>
            <a:ext cx="1283017" cy="369332"/>
          </a:xfrm>
          <a:prstGeom prst="rect">
            <a:avLst/>
          </a:prstGeom>
          <a:noFill/>
        </p:spPr>
        <p:txBody>
          <a:bodyPr wrap="square" rtlCol="0">
            <a:spAutoFit/>
          </a:bodyPr>
          <a:lstStyle/>
          <a:p>
            <a:pPr algn="ctr"/>
            <a:r>
              <a:rPr lang="es-MX" b="1" dirty="0"/>
              <a:t>En GT</a:t>
            </a:r>
          </a:p>
        </p:txBody>
      </p:sp>
      <p:sp>
        <p:nvSpPr>
          <p:cNvPr id="44" name="Cuadro de texto 655">
            <a:extLst>
              <a:ext uri="{FF2B5EF4-FFF2-40B4-BE49-F238E27FC236}">
                <a16:creationId xmlns:a16="http://schemas.microsoft.com/office/drawing/2014/main" id="{C9B78BC7-002A-6DF0-FDD2-6593FD561033}"/>
              </a:ext>
            </a:extLst>
          </p:cNvPr>
          <p:cNvSpPr txBox="1"/>
          <p:nvPr/>
        </p:nvSpPr>
        <p:spPr>
          <a:xfrm>
            <a:off x="436896" y="4473701"/>
            <a:ext cx="3884105" cy="489556"/>
          </a:xfrm>
          <a:prstGeom prst="rect">
            <a:avLst/>
          </a:prstGeom>
          <a:solidFill>
            <a:srgbClr val="A864D2"/>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ES"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Auxiliar de Captura y Auxiliar de Verificación</a:t>
            </a:r>
            <a:endParaRPr lang="es-MX"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p>
            <a:r>
              <a:rPr lang="es-ES" sz="1200" b="1" dirty="0">
                <a:solidFill>
                  <a:schemeClr val="bg1"/>
                </a:solidFill>
                <a:effectLst/>
                <a:latin typeface="Trebuchet MS" panose="020B0603020202020204" pitchFamily="34" charset="0"/>
                <a:ea typeface="Trebuchet MS" panose="020B0603020202020204" pitchFamily="34" charset="0"/>
                <a:cs typeface="Trebuchet MS" panose="020B0603020202020204" pitchFamily="34" charset="0"/>
              </a:rPr>
              <a:t> </a:t>
            </a:r>
            <a:endParaRPr lang="es-MX" sz="1200" dirty="0">
              <a:solidFill>
                <a:schemeClr val="bg1"/>
              </a:solidFill>
              <a:effectLst/>
              <a:latin typeface="Trebuchet MS" panose="020B0603020202020204" pitchFamily="34" charset="0"/>
              <a:ea typeface="Trebuchet MS" panose="020B0603020202020204" pitchFamily="34" charset="0"/>
              <a:cs typeface="Trebuchet MS" panose="020B0603020202020204" pitchFamily="34" charset="0"/>
            </a:endParaRPr>
          </a:p>
          <a:p>
            <a:r>
              <a:rPr lang="es-ES" sz="1200" b="1" dirty="0">
                <a:solidFill>
                  <a:schemeClr val="bg1"/>
                </a:solidFill>
                <a:effectLst/>
                <a:latin typeface="Trebuchet MS" panose="020B0603020202020204" pitchFamily="34" charset="0"/>
                <a:ea typeface="Trebuchet MS" panose="020B0603020202020204" pitchFamily="34" charset="0"/>
                <a:cs typeface="Trebuchet MS" panose="020B0603020202020204" pitchFamily="34" charset="0"/>
              </a:rPr>
              <a:t> </a:t>
            </a:r>
            <a:endParaRPr lang="es-MX" sz="1200" dirty="0">
              <a:solidFill>
                <a:schemeClr val="bg1"/>
              </a:solidFill>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45" name="Cuadro de texto 658">
            <a:extLst>
              <a:ext uri="{FF2B5EF4-FFF2-40B4-BE49-F238E27FC236}">
                <a16:creationId xmlns:a16="http://schemas.microsoft.com/office/drawing/2014/main" id="{E8A67B1A-96DA-2B3E-F466-B7BF0242D59F}"/>
              </a:ext>
            </a:extLst>
          </p:cNvPr>
          <p:cNvSpPr txBox="1"/>
          <p:nvPr/>
        </p:nvSpPr>
        <p:spPr>
          <a:xfrm>
            <a:off x="422926" y="4999391"/>
            <a:ext cx="3884105" cy="489556"/>
          </a:xfrm>
          <a:prstGeom prst="rect">
            <a:avLst/>
          </a:prstGeom>
          <a:solidFill>
            <a:srgbClr val="800080"/>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s-ES"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rPr>
              <a:t>Auxiliar de Control de Bodega</a:t>
            </a:r>
            <a:endParaRPr lang="es-MX" sz="1400" b="1"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60160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 calcmode="lin" valueType="num">
                                      <p:cBhvr additive="base">
                                        <p:cTn id="88" dur="500" fill="hold"/>
                                        <p:tgtEl>
                                          <p:spTgt spid="44"/>
                                        </p:tgtEl>
                                        <p:attrNameLst>
                                          <p:attrName>ppt_x</p:attrName>
                                        </p:attrNameLst>
                                      </p:cBhvr>
                                      <p:tavLst>
                                        <p:tav tm="0">
                                          <p:val>
                                            <p:strVal val="#ppt_x"/>
                                          </p:val>
                                        </p:tav>
                                        <p:tav tm="100000">
                                          <p:val>
                                            <p:strVal val="#ppt_x"/>
                                          </p:val>
                                        </p:tav>
                                      </p:tavLst>
                                    </p:anim>
                                    <p:anim calcmode="lin" valueType="num">
                                      <p:cBhvr additive="base">
                                        <p:cTn id="8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additive="base">
                                        <p:cTn id="94" dur="500" fill="hold"/>
                                        <p:tgtEl>
                                          <p:spTgt spid="35"/>
                                        </p:tgtEl>
                                        <p:attrNameLst>
                                          <p:attrName>ppt_x</p:attrName>
                                        </p:attrNameLst>
                                      </p:cBhvr>
                                      <p:tavLst>
                                        <p:tav tm="0">
                                          <p:val>
                                            <p:strVal val="#ppt_x"/>
                                          </p:val>
                                        </p:tav>
                                        <p:tav tm="100000">
                                          <p:val>
                                            <p:strVal val="#ppt_x"/>
                                          </p:val>
                                        </p:tav>
                                      </p:tavLst>
                                    </p:anim>
                                    <p:anim calcmode="lin" valueType="num">
                                      <p:cBhvr additive="base">
                                        <p:cTn id="9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45"/>
                                        </p:tgtEl>
                                        <p:attrNameLst>
                                          <p:attrName>style.visibility</p:attrName>
                                        </p:attrNameLst>
                                      </p:cBhvr>
                                      <p:to>
                                        <p:strVal val="visible"/>
                                      </p:to>
                                    </p:set>
                                    <p:anim calcmode="lin" valueType="num">
                                      <p:cBhvr additive="base">
                                        <p:cTn id="100" dur="500" fill="hold"/>
                                        <p:tgtEl>
                                          <p:spTgt spid="45"/>
                                        </p:tgtEl>
                                        <p:attrNameLst>
                                          <p:attrName>ppt_x</p:attrName>
                                        </p:attrNameLst>
                                      </p:cBhvr>
                                      <p:tavLst>
                                        <p:tav tm="0">
                                          <p:val>
                                            <p:strVal val="#ppt_x"/>
                                          </p:val>
                                        </p:tav>
                                        <p:tav tm="100000">
                                          <p:val>
                                            <p:strVal val="#ppt_x"/>
                                          </p:val>
                                        </p:tav>
                                      </p:tavLst>
                                    </p:anim>
                                    <p:anim calcmode="lin" valueType="num">
                                      <p:cBhvr additive="base">
                                        <p:cTn id="10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 calcmode="lin" valueType="num">
                                      <p:cBhvr additive="base">
                                        <p:cTn id="106" dur="500" fill="hold"/>
                                        <p:tgtEl>
                                          <p:spTgt spid="36"/>
                                        </p:tgtEl>
                                        <p:attrNameLst>
                                          <p:attrName>ppt_x</p:attrName>
                                        </p:attrNameLst>
                                      </p:cBhvr>
                                      <p:tavLst>
                                        <p:tav tm="0">
                                          <p:val>
                                            <p:strVal val="#ppt_x"/>
                                          </p:val>
                                        </p:tav>
                                        <p:tav tm="100000">
                                          <p:val>
                                            <p:strVal val="#ppt_x"/>
                                          </p:val>
                                        </p:tav>
                                      </p:tavLst>
                                    </p:anim>
                                    <p:anim calcmode="lin" valueType="num">
                                      <p:cBhvr additive="base">
                                        <p:cTn id="10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additive="base">
                                        <p:cTn id="112" dur="500" fill="hold"/>
                                        <p:tgtEl>
                                          <p:spTgt spid="37"/>
                                        </p:tgtEl>
                                        <p:attrNameLst>
                                          <p:attrName>ppt_x</p:attrName>
                                        </p:attrNameLst>
                                      </p:cBhvr>
                                      <p:tavLst>
                                        <p:tav tm="0">
                                          <p:val>
                                            <p:strVal val="#ppt_x"/>
                                          </p:val>
                                        </p:tav>
                                        <p:tav tm="100000">
                                          <p:val>
                                            <p:strVal val="#ppt_x"/>
                                          </p:val>
                                        </p:tav>
                                      </p:tavLst>
                                    </p:anim>
                                    <p:anim calcmode="lin" valueType="num">
                                      <p:cBhvr additive="base">
                                        <p:cTn id="1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fade">
                                      <p:cBhvr>
                                        <p:cTn id="118" dur="1000"/>
                                        <p:tgtEl>
                                          <p:spTgt spid="42"/>
                                        </p:tgtEl>
                                      </p:cBhvr>
                                    </p:animEffect>
                                    <p:anim calcmode="lin" valueType="num">
                                      <p:cBhvr>
                                        <p:cTn id="119" dur="1000" fill="hold"/>
                                        <p:tgtEl>
                                          <p:spTgt spid="42"/>
                                        </p:tgtEl>
                                        <p:attrNameLst>
                                          <p:attrName>ppt_x</p:attrName>
                                        </p:attrNameLst>
                                      </p:cBhvr>
                                      <p:tavLst>
                                        <p:tav tm="0">
                                          <p:val>
                                            <p:strVal val="#ppt_x"/>
                                          </p:val>
                                        </p:tav>
                                        <p:tav tm="100000">
                                          <p:val>
                                            <p:strVal val="#ppt_x"/>
                                          </p:val>
                                        </p:tav>
                                      </p:tavLst>
                                    </p:anim>
                                    <p:anim calcmode="lin" valueType="num">
                                      <p:cBhvr>
                                        <p:cTn id="12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4" grpId="0" animBg="1"/>
      <p:bldP spid="16" grpId="0" animBg="1"/>
      <p:bldP spid="18" grpId="0" animBg="1"/>
      <p:bldP spid="19" grpId="0" animBg="1"/>
      <p:bldP spid="20" grpId="0" animBg="1"/>
      <p:bldP spid="22" grpId="0" animBg="1"/>
      <p:bldP spid="23" grpId="0" animBg="1"/>
      <p:bldP spid="24" grpId="0" animBg="1"/>
      <p:bldP spid="25" grpId="0" animBg="1"/>
      <p:bldP spid="26" grpId="0" animBg="1"/>
      <p:bldP spid="27" grpId="0" animBg="1"/>
      <p:bldP spid="29" grpId="0" animBg="1"/>
      <p:bldP spid="35" grpId="0" animBg="1"/>
      <p:bldP spid="36" grpId="0" animBg="1"/>
      <p:bldP spid="37" grpId="0" animBg="1"/>
      <p:bldP spid="42" grpId="0" animBg="1"/>
      <p:bldP spid="43" grpId="0"/>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798559" y="6286500"/>
            <a:ext cx="218681" cy="264401"/>
          </a:xfrm>
          <a:prstGeom prst="rect">
            <a:avLst/>
          </a:prstGeom>
        </p:spPr>
      </p:pic>
      <p:sp>
        <p:nvSpPr>
          <p:cNvPr id="3" name="object 3"/>
          <p:cNvSpPr txBox="1"/>
          <p:nvPr/>
        </p:nvSpPr>
        <p:spPr>
          <a:xfrm>
            <a:off x="8876918" y="6350634"/>
            <a:ext cx="58419" cy="114300"/>
          </a:xfrm>
          <a:prstGeom prst="rect">
            <a:avLst/>
          </a:prstGeom>
        </p:spPr>
        <p:txBody>
          <a:bodyPr vert="horz" wrap="square" lIns="0" tIns="0" rIns="0" bIns="0" rtlCol="0">
            <a:spAutoFit/>
          </a:bodyPr>
          <a:lstStyle/>
          <a:p>
            <a:pPr>
              <a:lnSpc>
                <a:spcPts val="855"/>
              </a:lnSpc>
            </a:pPr>
            <a:r>
              <a:rPr sz="900" b="1" spc="-50" dirty="0">
                <a:solidFill>
                  <a:srgbClr val="660033"/>
                </a:solidFill>
                <a:latin typeface="Carlito"/>
                <a:cs typeface="Carlito"/>
              </a:rPr>
              <a:t>3</a:t>
            </a:r>
            <a:endParaRPr sz="900">
              <a:latin typeface="Carlito"/>
              <a:cs typeface="Carlito"/>
            </a:endParaRPr>
          </a:p>
        </p:txBody>
      </p:sp>
      <p:pic>
        <p:nvPicPr>
          <p:cNvPr id="4" name="object 4"/>
          <p:cNvPicPr/>
          <p:nvPr/>
        </p:nvPicPr>
        <p:blipFill>
          <a:blip r:embed="rId3" cstate="print"/>
          <a:stretch>
            <a:fillRect/>
          </a:stretch>
        </p:blipFill>
        <p:spPr>
          <a:xfrm>
            <a:off x="8328659" y="5115559"/>
            <a:ext cx="813053" cy="1034033"/>
          </a:xfrm>
          <a:prstGeom prst="rect">
            <a:avLst/>
          </a:prstGeom>
        </p:spPr>
      </p:pic>
      <p:pic>
        <p:nvPicPr>
          <p:cNvPr id="5" name="object 5"/>
          <p:cNvPicPr/>
          <p:nvPr/>
        </p:nvPicPr>
        <p:blipFill>
          <a:blip r:embed="rId4" cstate="print"/>
          <a:stretch>
            <a:fillRect/>
          </a:stretch>
        </p:blipFill>
        <p:spPr>
          <a:xfrm>
            <a:off x="0" y="274320"/>
            <a:ext cx="620014" cy="729233"/>
          </a:xfrm>
          <a:prstGeom prst="rect">
            <a:avLst/>
          </a:prstGeom>
        </p:spPr>
      </p:pic>
      <p:pic>
        <p:nvPicPr>
          <p:cNvPr id="6" name="object 6"/>
          <p:cNvPicPr/>
          <p:nvPr/>
        </p:nvPicPr>
        <p:blipFill>
          <a:blip r:embed="rId5" cstate="print"/>
          <a:stretch>
            <a:fillRect/>
          </a:stretch>
        </p:blipFill>
        <p:spPr>
          <a:xfrm>
            <a:off x="0" y="6217920"/>
            <a:ext cx="9126474" cy="637794"/>
          </a:xfrm>
          <a:prstGeom prst="rect">
            <a:avLst/>
          </a:prstGeom>
        </p:spPr>
      </p:pic>
      <p:grpSp>
        <p:nvGrpSpPr>
          <p:cNvPr id="7" name="object 7"/>
          <p:cNvGrpSpPr/>
          <p:nvPr/>
        </p:nvGrpSpPr>
        <p:grpSpPr>
          <a:xfrm>
            <a:off x="0" y="0"/>
            <a:ext cx="9142095" cy="873760"/>
            <a:chOff x="0" y="0"/>
            <a:chExt cx="9142095" cy="873760"/>
          </a:xfrm>
        </p:grpSpPr>
        <p:pic>
          <p:nvPicPr>
            <p:cNvPr id="8" name="object 8"/>
            <p:cNvPicPr/>
            <p:nvPr/>
          </p:nvPicPr>
          <p:blipFill>
            <a:blip r:embed="rId6" cstate="print"/>
            <a:stretch>
              <a:fillRect/>
            </a:stretch>
          </p:blipFill>
          <p:spPr>
            <a:xfrm>
              <a:off x="0" y="0"/>
              <a:ext cx="9141714" cy="277114"/>
            </a:xfrm>
            <a:prstGeom prst="rect">
              <a:avLst/>
            </a:prstGeom>
          </p:spPr>
        </p:pic>
        <p:sp>
          <p:nvSpPr>
            <p:cNvPr id="9" name="object 9"/>
            <p:cNvSpPr/>
            <p:nvPr/>
          </p:nvSpPr>
          <p:spPr>
            <a:xfrm>
              <a:off x="957580" y="320040"/>
              <a:ext cx="6738620" cy="553720"/>
            </a:xfrm>
            <a:custGeom>
              <a:avLst/>
              <a:gdLst/>
              <a:ahLst/>
              <a:cxnLst/>
              <a:rect l="l" t="t" r="r" b="b"/>
              <a:pathLst>
                <a:path w="6738620" h="553719">
                  <a:moveTo>
                    <a:pt x="6738620" y="0"/>
                  </a:moveTo>
                  <a:lnTo>
                    <a:pt x="92290" y="0"/>
                  </a:lnTo>
                  <a:lnTo>
                    <a:pt x="56364" y="7246"/>
                  </a:lnTo>
                  <a:lnTo>
                    <a:pt x="27028" y="27019"/>
                  </a:lnTo>
                  <a:lnTo>
                    <a:pt x="7251" y="56364"/>
                  </a:lnTo>
                  <a:lnTo>
                    <a:pt x="0" y="92328"/>
                  </a:lnTo>
                  <a:lnTo>
                    <a:pt x="0" y="553719"/>
                  </a:lnTo>
                  <a:lnTo>
                    <a:pt x="6646291" y="553719"/>
                  </a:lnTo>
                  <a:lnTo>
                    <a:pt x="6682255" y="546473"/>
                  </a:lnTo>
                  <a:lnTo>
                    <a:pt x="6711600" y="526700"/>
                  </a:lnTo>
                  <a:lnTo>
                    <a:pt x="6731373" y="497355"/>
                  </a:lnTo>
                  <a:lnTo>
                    <a:pt x="6738620" y="461390"/>
                  </a:lnTo>
                  <a:lnTo>
                    <a:pt x="6738620" y="0"/>
                  </a:lnTo>
                  <a:close/>
                </a:path>
              </a:pathLst>
            </a:custGeom>
            <a:solidFill>
              <a:srgbClr val="7B124B"/>
            </a:solidFill>
          </p:spPr>
          <p:txBody>
            <a:bodyPr wrap="square" lIns="0" tIns="0" rIns="0" bIns="0" rtlCol="0"/>
            <a:lstStyle/>
            <a:p>
              <a:endParaRPr/>
            </a:p>
          </p:txBody>
        </p:sp>
      </p:grpSp>
      <p:sp>
        <p:nvSpPr>
          <p:cNvPr id="10" name="object 10"/>
          <p:cNvSpPr txBox="1">
            <a:spLocks noGrp="1"/>
          </p:cNvSpPr>
          <p:nvPr>
            <p:ph type="title"/>
          </p:nvPr>
        </p:nvSpPr>
        <p:spPr>
          <a:prstGeom prst="rect">
            <a:avLst/>
          </a:prstGeom>
        </p:spPr>
        <p:txBody>
          <a:bodyPr vert="horz" wrap="square" lIns="0" tIns="72453" rIns="0" bIns="0" rtlCol="0">
            <a:spAutoFit/>
          </a:bodyPr>
          <a:lstStyle/>
          <a:p>
            <a:pPr marL="2941955">
              <a:lnSpc>
                <a:spcPct val="100000"/>
              </a:lnSpc>
              <a:spcBef>
                <a:spcPts val="100"/>
              </a:spcBef>
            </a:pPr>
            <a:r>
              <a:rPr b="0" dirty="0">
                <a:latin typeface="Arial"/>
                <a:cs typeface="Arial"/>
              </a:rPr>
              <a:t>Marco</a:t>
            </a:r>
            <a:r>
              <a:rPr b="0" spc="-35" dirty="0">
                <a:latin typeface="Arial"/>
                <a:cs typeface="Arial"/>
              </a:rPr>
              <a:t> </a:t>
            </a:r>
            <a:r>
              <a:rPr b="0" spc="-10" dirty="0">
                <a:latin typeface="Arial"/>
                <a:cs typeface="Arial"/>
              </a:rPr>
              <a:t>Legal</a:t>
            </a:r>
          </a:p>
        </p:txBody>
      </p:sp>
      <p:grpSp>
        <p:nvGrpSpPr>
          <p:cNvPr id="11" name="object 11"/>
          <p:cNvGrpSpPr/>
          <p:nvPr/>
        </p:nvGrpSpPr>
        <p:grpSpPr>
          <a:xfrm>
            <a:off x="220979" y="952500"/>
            <a:ext cx="4279900" cy="800100"/>
            <a:chOff x="220979" y="952500"/>
            <a:chExt cx="4279900" cy="800100"/>
          </a:xfrm>
        </p:grpSpPr>
        <p:sp>
          <p:nvSpPr>
            <p:cNvPr id="12" name="object 12"/>
            <p:cNvSpPr/>
            <p:nvPr/>
          </p:nvSpPr>
          <p:spPr>
            <a:xfrm>
              <a:off x="227329" y="958850"/>
              <a:ext cx="4267200" cy="787400"/>
            </a:xfrm>
            <a:custGeom>
              <a:avLst/>
              <a:gdLst/>
              <a:ahLst/>
              <a:cxnLst/>
              <a:rect l="l" t="t" r="r" b="b"/>
              <a:pathLst>
                <a:path w="4267200" h="787400">
                  <a:moveTo>
                    <a:pt x="4136009" y="0"/>
                  </a:moveTo>
                  <a:lnTo>
                    <a:pt x="131241" y="0"/>
                  </a:lnTo>
                  <a:lnTo>
                    <a:pt x="80152" y="10318"/>
                  </a:lnTo>
                  <a:lnTo>
                    <a:pt x="38436" y="38449"/>
                  </a:lnTo>
                  <a:lnTo>
                    <a:pt x="10312" y="80152"/>
                  </a:lnTo>
                  <a:lnTo>
                    <a:pt x="0" y="131190"/>
                  </a:lnTo>
                  <a:lnTo>
                    <a:pt x="0" y="656209"/>
                  </a:lnTo>
                  <a:lnTo>
                    <a:pt x="10312" y="707247"/>
                  </a:lnTo>
                  <a:lnTo>
                    <a:pt x="38436" y="748950"/>
                  </a:lnTo>
                  <a:lnTo>
                    <a:pt x="80152" y="777081"/>
                  </a:lnTo>
                  <a:lnTo>
                    <a:pt x="131241" y="787400"/>
                  </a:lnTo>
                  <a:lnTo>
                    <a:pt x="4136009" y="787400"/>
                  </a:lnTo>
                  <a:lnTo>
                    <a:pt x="4187047" y="777081"/>
                  </a:lnTo>
                  <a:lnTo>
                    <a:pt x="4228750" y="748950"/>
                  </a:lnTo>
                  <a:lnTo>
                    <a:pt x="4256881" y="707247"/>
                  </a:lnTo>
                  <a:lnTo>
                    <a:pt x="4267200" y="656209"/>
                  </a:lnTo>
                  <a:lnTo>
                    <a:pt x="4267200" y="131190"/>
                  </a:lnTo>
                  <a:lnTo>
                    <a:pt x="4256881" y="80152"/>
                  </a:lnTo>
                  <a:lnTo>
                    <a:pt x="4228750" y="38449"/>
                  </a:lnTo>
                  <a:lnTo>
                    <a:pt x="4187047" y="10318"/>
                  </a:lnTo>
                  <a:lnTo>
                    <a:pt x="4136009" y="0"/>
                  </a:lnTo>
                  <a:close/>
                </a:path>
              </a:pathLst>
            </a:custGeom>
            <a:solidFill>
              <a:srgbClr val="FFFFFF"/>
            </a:solidFill>
          </p:spPr>
          <p:txBody>
            <a:bodyPr wrap="square" lIns="0" tIns="0" rIns="0" bIns="0" rtlCol="0"/>
            <a:lstStyle/>
            <a:p>
              <a:endParaRPr/>
            </a:p>
          </p:txBody>
        </p:sp>
        <p:sp>
          <p:nvSpPr>
            <p:cNvPr id="13" name="object 13"/>
            <p:cNvSpPr/>
            <p:nvPr/>
          </p:nvSpPr>
          <p:spPr>
            <a:xfrm>
              <a:off x="227329" y="958850"/>
              <a:ext cx="4267200" cy="787400"/>
            </a:xfrm>
            <a:custGeom>
              <a:avLst/>
              <a:gdLst/>
              <a:ahLst/>
              <a:cxnLst/>
              <a:rect l="l" t="t" r="r" b="b"/>
              <a:pathLst>
                <a:path w="4267200" h="787400">
                  <a:moveTo>
                    <a:pt x="0" y="131190"/>
                  </a:moveTo>
                  <a:lnTo>
                    <a:pt x="10312" y="80152"/>
                  </a:lnTo>
                  <a:lnTo>
                    <a:pt x="38436" y="38449"/>
                  </a:lnTo>
                  <a:lnTo>
                    <a:pt x="80152" y="10318"/>
                  </a:lnTo>
                  <a:lnTo>
                    <a:pt x="131241" y="0"/>
                  </a:lnTo>
                  <a:lnTo>
                    <a:pt x="4136009" y="0"/>
                  </a:lnTo>
                  <a:lnTo>
                    <a:pt x="4187047" y="10318"/>
                  </a:lnTo>
                  <a:lnTo>
                    <a:pt x="4228750" y="38449"/>
                  </a:lnTo>
                  <a:lnTo>
                    <a:pt x="4256881" y="80152"/>
                  </a:lnTo>
                  <a:lnTo>
                    <a:pt x="4267200" y="131190"/>
                  </a:lnTo>
                  <a:lnTo>
                    <a:pt x="4267200" y="656209"/>
                  </a:lnTo>
                  <a:lnTo>
                    <a:pt x="4256881" y="707247"/>
                  </a:lnTo>
                  <a:lnTo>
                    <a:pt x="4228750" y="748950"/>
                  </a:lnTo>
                  <a:lnTo>
                    <a:pt x="4187047" y="777081"/>
                  </a:lnTo>
                  <a:lnTo>
                    <a:pt x="4136009" y="787400"/>
                  </a:lnTo>
                  <a:lnTo>
                    <a:pt x="131241" y="787400"/>
                  </a:lnTo>
                  <a:lnTo>
                    <a:pt x="80152" y="777081"/>
                  </a:lnTo>
                  <a:lnTo>
                    <a:pt x="38436" y="748950"/>
                  </a:lnTo>
                  <a:lnTo>
                    <a:pt x="10312" y="707247"/>
                  </a:lnTo>
                  <a:lnTo>
                    <a:pt x="0" y="656209"/>
                  </a:lnTo>
                  <a:lnTo>
                    <a:pt x="0" y="131190"/>
                  </a:lnTo>
                  <a:close/>
                </a:path>
              </a:pathLst>
            </a:custGeom>
            <a:ln w="12700">
              <a:solidFill>
                <a:srgbClr val="4471C4"/>
              </a:solidFill>
            </a:ln>
          </p:spPr>
          <p:txBody>
            <a:bodyPr wrap="square" lIns="0" tIns="0" rIns="0" bIns="0" rtlCol="0"/>
            <a:lstStyle/>
            <a:p>
              <a:endParaRPr/>
            </a:p>
          </p:txBody>
        </p:sp>
      </p:grpSp>
      <p:grpSp>
        <p:nvGrpSpPr>
          <p:cNvPr id="14" name="object 14"/>
          <p:cNvGrpSpPr/>
          <p:nvPr/>
        </p:nvGrpSpPr>
        <p:grpSpPr>
          <a:xfrm>
            <a:off x="4663440" y="952500"/>
            <a:ext cx="4279900" cy="800100"/>
            <a:chOff x="4663440" y="952500"/>
            <a:chExt cx="4279900" cy="800100"/>
          </a:xfrm>
        </p:grpSpPr>
        <p:sp>
          <p:nvSpPr>
            <p:cNvPr id="15" name="object 15"/>
            <p:cNvSpPr/>
            <p:nvPr/>
          </p:nvSpPr>
          <p:spPr>
            <a:xfrm>
              <a:off x="4669790" y="958850"/>
              <a:ext cx="4267200" cy="787400"/>
            </a:xfrm>
            <a:custGeom>
              <a:avLst/>
              <a:gdLst/>
              <a:ahLst/>
              <a:cxnLst/>
              <a:rect l="l" t="t" r="r" b="b"/>
              <a:pathLst>
                <a:path w="4267200" h="787400">
                  <a:moveTo>
                    <a:pt x="4136009" y="0"/>
                  </a:moveTo>
                  <a:lnTo>
                    <a:pt x="131190" y="0"/>
                  </a:lnTo>
                  <a:lnTo>
                    <a:pt x="80152" y="10318"/>
                  </a:lnTo>
                  <a:lnTo>
                    <a:pt x="38449" y="38449"/>
                  </a:lnTo>
                  <a:lnTo>
                    <a:pt x="10318" y="80152"/>
                  </a:lnTo>
                  <a:lnTo>
                    <a:pt x="0" y="131190"/>
                  </a:lnTo>
                  <a:lnTo>
                    <a:pt x="0" y="656209"/>
                  </a:lnTo>
                  <a:lnTo>
                    <a:pt x="10318" y="707247"/>
                  </a:lnTo>
                  <a:lnTo>
                    <a:pt x="38449" y="748950"/>
                  </a:lnTo>
                  <a:lnTo>
                    <a:pt x="80152" y="777081"/>
                  </a:lnTo>
                  <a:lnTo>
                    <a:pt x="131190" y="787400"/>
                  </a:lnTo>
                  <a:lnTo>
                    <a:pt x="4136009" y="787400"/>
                  </a:lnTo>
                  <a:lnTo>
                    <a:pt x="4187047" y="777081"/>
                  </a:lnTo>
                  <a:lnTo>
                    <a:pt x="4228750" y="748950"/>
                  </a:lnTo>
                  <a:lnTo>
                    <a:pt x="4256881" y="707247"/>
                  </a:lnTo>
                  <a:lnTo>
                    <a:pt x="4267200" y="656209"/>
                  </a:lnTo>
                  <a:lnTo>
                    <a:pt x="4267200" y="131190"/>
                  </a:lnTo>
                  <a:lnTo>
                    <a:pt x="4256881" y="80152"/>
                  </a:lnTo>
                  <a:lnTo>
                    <a:pt x="4228750" y="38449"/>
                  </a:lnTo>
                  <a:lnTo>
                    <a:pt x="4187047" y="10318"/>
                  </a:lnTo>
                  <a:lnTo>
                    <a:pt x="4136009" y="0"/>
                  </a:lnTo>
                  <a:close/>
                </a:path>
              </a:pathLst>
            </a:custGeom>
            <a:solidFill>
              <a:srgbClr val="FFFFFF"/>
            </a:solidFill>
          </p:spPr>
          <p:txBody>
            <a:bodyPr wrap="square" lIns="0" tIns="0" rIns="0" bIns="0" rtlCol="0"/>
            <a:lstStyle/>
            <a:p>
              <a:endParaRPr/>
            </a:p>
          </p:txBody>
        </p:sp>
        <p:sp>
          <p:nvSpPr>
            <p:cNvPr id="16" name="object 16"/>
            <p:cNvSpPr/>
            <p:nvPr/>
          </p:nvSpPr>
          <p:spPr>
            <a:xfrm>
              <a:off x="4669790" y="958850"/>
              <a:ext cx="4267200" cy="787400"/>
            </a:xfrm>
            <a:custGeom>
              <a:avLst/>
              <a:gdLst/>
              <a:ahLst/>
              <a:cxnLst/>
              <a:rect l="l" t="t" r="r" b="b"/>
              <a:pathLst>
                <a:path w="4267200" h="787400">
                  <a:moveTo>
                    <a:pt x="0" y="131190"/>
                  </a:moveTo>
                  <a:lnTo>
                    <a:pt x="10318" y="80152"/>
                  </a:lnTo>
                  <a:lnTo>
                    <a:pt x="38449" y="38449"/>
                  </a:lnTo>
                  <a:lnTo>
                    <a:pt x="80152" y="10318"/>
                  </a:lnTo>
                  <a:lnTo>
                    <a:pt x="131190" y="0"/>
                  </a:lnTo>
                  <a:lnTo>
                    <a:pt x="4136009" y="0"/>
                  </a:lnTo>
                  <a:lnTo>
                    <a:pt x="4187047" y="10318"/>
                  </a:lnTo>
                  <a:lnTo>
                    <a:pt x="4228750" y="38449"/>
                  </a:lnTo>
                  <a:lnTo>
                    <a:pt x="4256881" y="80152"/>
                  </a:lnTo>
                  <a:lnTo>
                    <a:pt x="4267200" y="131190"/>
                  </a:lnTo>
                  <a:lnTo>
                    <a:pt x="4267200" y="656209"/>
                  </a:lnTo>
                  <a:lnTo>
                    <a:pt x="4256881" y="707247"/>
                  </a:lnTo>
                  <a:lnTo>
                    <a:pt x="4228750" y="748950"/>
                  </a:lnTo>
                  <a:lnTo>
                    <a:pt x="4187047" y="777081"/>
                  </a:lnTo>
                  <a:lnTo>
                    <a:pt x="4136009" y="787400"/>
                  </a:lnTo>
                  <a:lnTo>
                    <a:pt x="131190" y="787400"/>
                  </a:lnTo>
                  <a:lnTo>
                    <a:pt x="80152" y="777081"/>
                  </a:lnTo>
                  <a:lnTo>
                    <a:pt x="38449" y="748950"/>
                  </a:lnTo>
                  <a:lnTo>
                    <a:pt x="10318" y="707247"/>
                  </a:lnTo>
                  <a:lnTo>
                    <a:pt x="0" y="656209"/>
                  </a:lnTo>
                  <a:lnTo>
                    <a:pt x="0" y="131190"/>
                  </a:lnTo>
                  <a:close/>
                </a:path>
              </a:pathLst>
            </a:custGeom>
            <a:ln w="12700">
              <a:solidFill>
                <a:srgbClr val="4471C4"/>
              </a:solidFill>
            </a:ln>
          </p:spPr>
          <p:txBody>
            <a:bodyPr wrap="square" lIns="0" tIns="0" rIns="0" bIns="0" rtlCol="0"/>
            <a:lstStyle/>
            <a:p>
              <a:endParaRPr/>
            </a:p>
          </p:txBody>
        </p:sp>
      </p:grpSp>
      <p:sp>
        <p:nvSpPr>
          <p:cNvPr id="17" name="object 17"/>
          <p:cNvSpPr txBox="1"/>
          <p:nvPr/>
        </p:nvSpPr>
        <p:spPr>
          <a:xfrm>
            <a:off x="342900" y="1061084"/>
            <a:ext cx="4865370" cy="574040"/>
          </a:xfrm>
          <a:prstGeom prst="rect">
            <a:avLst/>
          </a:prstGeom>
        </p:spPr>
        <p:txBody>
          <a:bodyPr vert="horz" wrap="square" lIns="0" tIns="12700" rIns="0" bIns="0" rtlCol="0">
            <a:spAutoFit/>
          </a:bodyPr>
          <a:lstStyle/>
          <a:p>
            <a:pPr marL="12700" marR="5080">
              <a:lnSpc>
                <a:spcPct val="100000"/>
              </a:lnSpc>
              <a:spcBef>
                <a:spcPts val="100"/>
              </a:spcBef>
              <a:tabLst>
                <a:tab pos="4455795" algn="l"/>
              </a:tabLst>
            </a:pPr>
            <a:r>
              <a:rPr sz="1800" b="1" dirty="0">
                <a:latin typeface="Arial"/>
                <a:cs typeface="Arial"/>
              </a:rPr>
              <a:t>Constitución</a:t>
            </a:r>
            <a:r>
              <a:rPr sz="1800" b="1" spc="85" dirty="0">
                <a:latin typeface="Arial"/>
                <a:cs typeface="Arial"/>
              </a:rPr>
              <a:t> </a:t>
            </a:r>
            <a:r>
              <a:rPr sz="1800" b="1" dirty="0">
                <a:latin typeface="Arial"/>
                <a:cs typeface="Arial"/>
              </a:rPr>
              <a:t>Política</a:t>
            </a:r>
            <a:r>
              <a:rPr sz="1800" b="1" spc="90" dirty="0">
                <a:latin typeface="Arial"/>
                <a:cs typeface="Arial"/>
              </a:rPr>
              <a:t> </a:t>
            </a:r>
            <a:r>
              <a:rPr sz="1800" b="1" dirty="0">
                <a:latin typeface="Arial"/>
                <a:cs typeface="Arial"/>
              </a:rPr>
              <a:t>de</a:t>
            </a:r>
            <a:r>
              <a:rPr sz="1800" b="1" spc="90" dirty="0">
                <a:latin typeface="Arial"/>
                <a:cs typeface="Arial"/>
              </a:rPr>
              <a:t> </a:t>
            </a:r>
            <a:r>
              <a:rPr sz="1800" b="1" dirty="0">
                <a:latin typeface="Arial"/>
                <a:cs typeface="Arial"/>
              </a:rPr>
              <a:t>los</a:t>
            </a:r>
            <a:r>
              <a:rPr sz="1800" b="1" spc="90" dirty="0">
                <a:latin typeface="Arial"/>
                <a:cs typeface="Arial"/>
              </a:rPr>
              <a:t> </a:t>
            </a:r>
            <a:r>
              <a:rPr sz="1800" b="1" spc="-10" dirty="0">
                <a:latin typeface="Arial"/>
                <a:cs typeface="Arial"/>
              </a:rPr>
              <a:t>Estados</a:t>
            </a:r>
            <a:r>
              <a:rPr sz="1800" b="1" dirty="0">
                <a:latin typeface="Arial"/>
                <a:cs typeface="Arial"/>
              </a:rPr>
              <a:t>	</a:t>
            </a:r>
            <a:r>
              <a:rPr sz="1800" b="1" spc="-25" dirty="0">
                <a:latin typeface="Arial"/>
                <a:cs typeface="Arial"/>
              </a:rPr>
              <a:t>Ley </a:t>
            </a:r>
            <a:r>
              <a:rPr sz="1800" b="1" dirty="0">
                <a:latin typeface="Arial"/>
                <a:cs typeface="Arial"/>
              </a:rPr>
              <a:t>Unidos</a:t>
            </a:r>
            <a:r>
              <a:rPr sz="1800" b="1" spc="-75" dirty="0">
                <a:latin typeface="Arial"/>
                <a:cs typeface="Arial"/>
              </a:rPr>
              <a:t> </a:t>
            </a:r>
            <a:r>
              <a:rPr sz="1800" b="1" spc="-10" dirty="0">
                <a:latin typeface="Arial"/>
                <a:cs typeface="Arial"/>
              </a:rPr>
              <a:t>Mexicanos</a:t>
            </a:r>
            <a:endParaRPr sz="1800">
              <a:latin typeface="Arial"/>
              <a:cs typeface="Arial"/>
            </a:endParaRPr>
          </a:p>
        </p:txBody>
      </p:sp>
      <p:sp>
        <p:nvSpPr>
          <p:cNvPr id="18" name="object 18"/>
          <p:cNvSpPr txBox="1"/>
          <p:nvPr/>
        </p:nvSpPr>
        <p:spPr>
          <a:xfrm>
            <a:off x="5419090" y="1061084"/>
            <a:ext cx="3407410" cy="299720"/>
          </a:xfrm>
          <a:prstGeom prst="rect">
            <a:avLst/>
          </a:prstGeom>
        </p:spPr>
        <p:txBody>
          <a:bodyPr vert="horz" wrap="square" lIns="0" tIns="12700" rIns="0" bIns="0" rtlCol="0">
            <a:spAutoFit/>
          </a:bodyPr>
          <a:lstStyle/>
          <a:p>
            <a:pPr marL="12700">
              <a:lnSpc>
                <a:spcPct val="100000"/>
              </a:lnSpc>
              <a:spcBef>
                <a:spcPts val="100"/>
              </a:spcBef>
              <a:tabLst>
                <a:tab pos="1104900" algn="l"/>
                <a:tab pos="1612900" algn="l"/>
                <a:tab pos="3267075" algn="l"/>
              </a:tabLst>
            </a:pPr>
            <a:r>
              <a:rPr sz="1800" b="1" spc="-10" dirty="0">
                <a:latin typeface="Arial"/>
                <a:cs typeface="Arial"/>
              </a:rPr>
              <a:t>General</a:t>
            </a:r>
            <a:r>
              <a:rPr sz="1800" b="1" dirty="0">
                <a:latin typeface="Arial"/>
                <a:cs typeface="Arial"/>
              </a:rPr>
              <a:t>	</a:t>
            </a:r>
            <a:r>
              <a:rPr sz="1800" b="1" spc="-25" dirty="0">
                <a:latin typeface="Arial"/>
                <a:cs typeface="Arial"/>
              </a:rPr>
              <a:t>de</a:t>
            </a:r>
            <a:r>
              <a:rPr sz="1800" b="1" dirty="0">
                <a:latin typeface="Arial"/>
                <a:cs typeface="Arial"/>
              </a:rPr>
              <a:t>	</a:t>
            </a:r>
            <a:r>
              <a:rPr sz="1800" b="1" spc="-10" dirty="0">
                <a:latin typeface="Arial"/>
                <a:cs typeface="Arial"/>
              </a:rPr>
              <a:t>Instituciones</a:t>
            </a:r>
            <a:r>
              <a:rPr sz="1800" b="1" dirty="0">
                <a:latin typeface="Arial"/>
                <a:cs typeface="Arial"/>
              </a:rPr>
              <a:t>	</a:t>
            </a:r>
            <a:r>
              <a:rPr sz="1800" b="1" spc="-50" dirty="0">
                <a:latin typeface="Arial"/>
                <a:cs typeface="Arial"/>
              </a:rPr>
              <a:t>y</a:t>
            </a:r>
            <a:endParaRPr sz="1800">
              <a:latin typeface="Arial"/>
              <a:cs typeface="Arial"/>
            </a:endParaRPr>
          </a:p>
        </p:txBody>
      </p:sp>
      <p:sp>
        <p:nvSpPr>
          <p:cNvPr id="19" name="object 19"/>
          <p:cNvSpPr txBox="1"/>
          <p:nvPr/>
        </p:nvSpPr>
        <p:spPr>
          <a:xfrm>
            <a:off x="4786376" y="1335404"/>
            <a:ext cx="302387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Procedimientos</a:t>
            </a:r>
            <a:r>
              <a:rPr sz="1800" b="1" spc="-60" dirty="0">
                <a:latin typeface="Arial"/>
                <a:cs typeface="Arial"/>
              </a:rPr>
              <a:t> </a:t>
            </a:r>
            <a:r>
              <a:rPr sz="1800" b="1" spc="-10" dirty="0">
                <a:latin typeface="Arial"/>
                <a:cs typeface="Arial"/>
              </a:rPr>
              <a:t>Electorales</a:t>
            </a:r>
            <a:endParaRPr sz="1800">
              <a:latin typeface="Arial"/>
              <a:cs typeface="Arial"/>
            </a:endParaRPr>
          </a:p>
        </p:txBody>
      </p:sp>
      <p:grpSp>
        <p:nvGrpSpPr>
          <p:cNvPr id="20" name="object 20"/>
          <p:cNvGrpSpPr/>
          <p:nvPr/>
        </p:nvGrpSpPr>
        <p:grpSpPr>
          <a:xfrm>
            <a:off x="220979" y="1826260"/>
            <a:ext cx="4279900" cy="741680"/>
            <a:chOff x="220979" y="1826260"/>
            <a:chExt cx="4279900" cy="741680"/>
          </a:xfrm>
        </p:grpSpPr>
        <p:sp>
          <p:nvSpPr>
            <p:cNvPr id="21" name="object 21"/>
            <p:cNvSpPr/>
            <p:nvPr/>
          </p:nvSpPr>
          <p:spPr>
            <a:xfrm>
              <a:off x="227329" y="1832610"/>
              <a:ext cx="4267200" cy="728980"/>
            </a:xfrm>
            <a:custGeom>
              <a:avLst/>
              <a:gdLst/>
              <a:ahLst/>
              <a:cxnLst/>
              <a:rect l="l" t="t" r="r" b="b"/>
              <a:pathLst>
                <a:path w="4267200" h="728980">
                  <a:moveTo>
                    <a:pt x="4145661" y="0"/>
                  </a:moveTo>
                  <a:lnTo>
                    <a:pt x="121500" y="0"/>
                  </a:lnTo>
                  <a:lnTo>
                    <a:pt x="74205" y="9542"/>
                  </a:lnTo>
                  <a:lnTo>
                    <a:pt x="35585" y="35575"/>
                  </a:lnTo>
                  <a:lnTo>
                    <a:pt x="9547" y="74205"/>
                  </a:lnTo>
                  <a:lnTo>
                    <a:pt x="0" y="121538"/>
                  </a:lnTo>
                  <a:lnTo>
                    <a:pt x="0" y="607440"/>
                  </a:lnTo>
                  <a:lnTo>
                    <a:pt x="9547" y="654774"/>
                  </a:lnTo>
                  <a:lnTo>
                    <a:pt x="35585" y="693404"/>
                  </a:lnTo>
                  <a:lnTo>
                    <a:pt x="74205" y="719437"/>
                  </a:lnTo>
                  <a:lnTo>
                    <a:pt x="121500" y="728979"/>
                  </a:lnTo>
                  <a:lnTo>
                    <a:pt x="4145661" y="728979"/>
                  </a:lnTo>
                  <a:lnTo>
                    <a:pt x="4192994" y="719437"/>
                  </a:lnTo>
                  <a:lnTo>
                    <a:pt x="4231624" y="693404"/>
                  </a:lnTo>
                  <a:lnTo>
                    <a:pt x="4257657" y="654774"/>
                  </a:lnTo>
                  <a:lnTo>
                    <a:pt x="4267200" y="607440"/>
                  </a:lnTo>
                  <a:lnTo>
                    <a:pt x="4267200" y="121538"/>
                  </a:lnTo>
                  <a:lnTo>
                    <a:pt x="4257657" y="74205"/>
                  </a:lnTo>
                  <a:lnTo>
                    <a:pt x="4231624" y="35575"/>
                  </a:lnTo>
                  <a:lnTo>
                    <a:pt x="4192994" y="9542"/>
                  </a:lnTo>
                  <a:lnTo>
                    <a:pt x="4145661" y="0"/>
                  </a:lnTo>
                  <a:close/>
                </a:path>
              </a:pathLst>
            </a:custGeom>
            <a:solidFill>
              <a:srgbClr val="FFFFFF"/>
            </a:solidFill>
          </p:spPr>
          <p:txBody>
            <a:bodyPr wrap="square" lIns="0" tIns="0" rIns="0" bIns="0" rtlCol="0"/>
            <a:lstStyle/>
            <a:p>
              <a:endParaRPr/>
            </a:p>
          </p:txBody>
        </p:sp>
        <p:sp>
          <p:nvSpPr>
            <p:cNvPr id="22" name="object 22"/>
            <p:cNvSpPr/>
            <p:nvPr/>
          </p:nvSpPr>
          <p:spPr>
            <a:xfrm>
              <a:off x="227329" y="1832610"/>
              <a:ext cx="4267200" cy="728980"/>
            </a:xfrm>
            <a:custGeom>
              <a:avLst/>
              <a:gdLst/>
              <a:ahLst/>
              <a:cxnLst/>
              <a:rect l="l" t="t" r="r" b="b"/>
              <a:pathLst>
                <a:path w="4267200" h="728980">
                  <a:moveTo>
                    <a:pt x="0" y="121538"/>
                  </a:moveTo>
                  <a:lnTo>
                    <a:pt x="9547" y="74205"/>
                  </a:lnTo>
                  <a:lnTo>
                    <a:pt x="35585" y="35575"/>
                  </a:lnTo>
                  <a:lnTo>
                    <a:pt x="74205" y="9542"/>
                  </a:lnTo>
                  <a:lnTo>
                    <a:pt x="121500" y="0"/>
                  </a:lnTo>
                  <a:lnTo>
                    <a:pt x="4145661" y="0"/>
                  </a:lnTo>
                  <a:lnTo>
                    <a:pt x="4192994" y="9542"/>
                  </a:lnTo>
                  <a:lnTo>
                    <a:pt x="4231624" y="35575"/>
                  </a:lnTo>
                  <a:lnTo>
                    <a:pt x="4257657" y="74205"/>
                  </a:lnTo>
                  <a:lnTo>
                    <a:pt x="4267200" y="121538"/>
                  </a:lnTo>
                  <a:lnTo>
                    <a:pt x="4267200" y="607440"/>
                  </a:lnTo>
                  <a:lnTo>
                    <a:pt x="4257657" y="654774"/>
                  </a:lnTo>
                  <a:lnTo>
                    <a:pt x="4231624" y="693404"/>
                  </a:lnTo>
                  <a:lnTo>
                    <a:pt x="4192994" y="719437"/>
                  </a:lnTo>
                  <a:lnTo>
                    <a:pt x="4145661" y="728979"/>
                  </a:lnTo>
                  <a:lnTo>
                    <a:pt x="121500" y="728979"/>
                  </a:lnTo>
                  <a:lnTo>
                    <a:pt x="74205" y="719437"/>
                  </a:lnTo>
                  <a:lnTo>
                    <a:pt x="35585" y="693404"/>
                  </a:lnTo>
                  <a:lnTo>
                    <a:pt x="9547" y="654774"/>
                  </a:lnTo>
                  <a:lnTo>
                    <a:pt x="0" y="607440"/>
                  </a:lnTo>
                  <a:lnTo>
                    <a:pt x="0" y="121538"/>
                  </a:lnTo>
                  <a:close/>
                </a:path>
              </a:pathLst>
            </a:custGeom>
            <a:ln w="12700">
              <a:solidFill>
                <a:srgbClr val="4471C4"/>
              </a:solidFill>
            </a:ln>
          </p:spPr>
          <p:txBody>
            <a:bodyPr wrap="square" lIns="0" tIns="0" rIns="0" bIns="0" rtlCol="0"/>
            <a:lstStyle/>
            <a:p>
              <a:endParaRPr/>
            </a:p>
          </p:txBody>
        </p:sp>
      </p:grpSp>
      <p:grpSp>
        <p:nvGrpSpPr>
          <p:cNvPr id="23" name="object 23"/>
          <p:cNvGrpSpPr/>
          <p:nvPr/>
        </p:nvGrpSpPr>
        <p:grpSpPr>
          <a:xfrm>
            <a:off x="4663440" y="1826260"/>
            <a:ext cx="4279900" cy="741680"/>
            <a:chOff x="4663440" y="1826260"/>
            <a:chExt cx="4279900" cy="741680"/>
          </a:xfrm>
        </p:grpSpPr>
        <p:sp>
          <p:nvSpPr>
            <p:cNvPr id="24" name="object 24"/>
            <p:cNvSpPr/>
            <p:nvPr/>
          </p:nvSpPr>
          <p:spPr>
            <a:xfrm>
              <a:off x="4669790" y="1832610"/>
              <a:ext cx="4267200" cy="728980"/>
            </a:xfrm>
            <a:custGeom>
              <a:avLst/>
              <a:gdLst/>
              <a:ahLst/>
              <a:cxnLst/>
              <a:rect l="l" t="t" r="r" b="b"/>
              <a:pathLst>
                <a:path w="4267200" h="728980">
                  <a:moveTo>
                    <a:pt x="4145661" y="0"/>
                  </a:moveTo>
                  <a:lnTo>
                    <a:pt x="121538" y="0"/>
                  </a:lnTo>
                  <a:lnTo>
                    <a:pt x="74205" y="9542"/>
                  </a:lnTo>
                  <a:lnTo>
                    <a:pt x="35575" y="35575"/>
                  </a:lnTo>
                  <a:lnTo>
                    <a:pt x="9542" y="74205"/>
                  </a:lnTo>
                  <a:lnTo>
                    <a:pt x="0" y="121538"/>
                  </a:lnTo>
                  <a:lnTo>
                    <a:pt x="0" y="607440"/>
                  </a:lnTo>
                  <a:lnTo>
                    <a:pt x="9542" y="654774"/>
                  </a:lnTo>
                  <a:lnTo>
                    <a:pt x="35575" y="693404"/>
                  </a:lnTo>
                  <a:lnTo>
                    <a:pt x="74205" y="719437"/>
                  </a:lnTo>
                  <a:lnTo>
                    <a:pt x="121538" y="728979"/>
                  </a:lnTo>
                  <a:lnTo>
                    <a:pt x="4145661" y="728979"/>
                  </a:lnTo>
                  <a:lnTo>
                    <a:pt x="4192994" y="719437"/>
                  </a:lnTo>
                  <a:lnTo>
                    <a:pt x="4231624" y="693404"/>
                  </a:lnTo>
                  <a:lnTo>
                    <a:pt x="4257657" y="654774"/>
                  </a:lnTo>
                  <a:lnTo>
                    <a:pt x="4267200" y="607440"/>
                  </a:lnTo>
                  <a:lnTo>
                    <a:pt x="4267200" y="121538"/>
                  </a:lnTo>
                  <a:lnTo>
                    <a:pt x="4257657" y="74205"/>
                  </a:lnTo>
                  <a:lnTo>
                    <a:pt x="4231624" y="35575"/>
                  </a:lnTo>
                  <a:lnTo>
                    <a:pt x="4192994" y="9542"/>
                  </a:lnTo>
                  <a:lnTo>
                    <a:pt x="4145661" y="0"/>
                  </a:lnTo>
                  <a:close/>
                </a:path>
              </a:pathLst>
            </a:custGeom>
            <a:solidFill>
              <a:srgbClr val="FFFFFF"/>
            </a:solidFill>
          </p:spPr>
          <p:txBody>
            <a:bodyPr wrap="square" lIns="0" tIns="0" rIns="0" bIns="0" rtlCol="0"/>
            <a:lstStyle/>
            <a:p>
              <a:endParaRPr/>
            </a:p>
          </p:txBody>
        </p:sp>
        <p:sp>
          <p:nvSpPr>
            <p:cNvPr id="25" name="object 25"/>
            <p:cNvSpPr/>
            <p:nvPr/>
          </p:nvSpPr>
          <p:spPr>
            <a:xfrm>
              <a:off x="4669790" y="1832610"/>
              <a:ext cx="4267200" cy="728980"/>
            </a:xfrm>
            <a:custGeom>
              <a:avLst/>
              <a:gdLst/>
              <a:ahLst/>
              <a:cxnLst/>
              <a:rect l="l" t="t" r="r" b="b"/>
              <a:pathLst>
                <a:path w="4267200" h="728980">
                  <a:moveTo>
                    <a:pt x="0" y="121538"/>
                  </a:moveTo>
                  <a:lnTo>
                    <a:pt x="9542" y="74205"/>
                  </a:lnTo>
                  <a:lnTo>
                    <a:pt x="35575" y="35575"/>
                  </a:lnTo>
                  <a:lnTo>
                    <a:pt x="74205" y="9542"/>
                  </a:lnTo>
                  <a:lnTo>
                    <a:pt x="121538" y="0"/>
                  </a:lnTo>
                  <a:lnTo>
                    <a:pt x="4145661" y="0"/>
                  </a:lnTo>
                  <a:lnTo>
                    <a:pt x="4192994" y="9542"/>
                  </a:lnTo>
                  <a:lnTo>
                    <a:pt x="4231624" y="35575"/>
                  </a:lnTo>
                  <a:lnTo>
                    <a:pt x="4257657" y="74205"/>
                  </a:lnTo>
                  <a:lnTo>
                    <a:pt x="4267200" y="121538"/>
                  </a:lnTo>
                  <a:lnTo>
                    <a:pt x="4267200" y="607440"/>
                  </a:lnTo>
                  <a:lnTo>
                    <a:pt x="4257657" y="654774"/>
                  </a:lnTo>
                  <a:lnTo>
                    <a:pt x="4231624" y="693404"/>
                  </a:lnTo>
                  <a:lnTo>
                    <a:pt x="4192994" y="719437"/>
                  </a:lnTo>
                  <a:lnTo>
                    <a:pt x="4145661" y="728979"/>
                  </a:lnTo>
                  <a:lnTo>
                    <a:pt x="121538" y="728979"/>
                  </a:lnTo>
                  <a:lnTo>
                    <a:pt x="74205" y="719437"/>
                  </a:lnTo>
                  <a:lnTo>
                    <a:pt x="35575" y="693404"/>
                  </a:lnTo>
                  <a:lnTo>
                    <a:pt x="9542" y="654774"/>
                  </a:lnTo>
                  <a:lnTo>
                    <a:pt x="0" y="607440"/>
                  </a:lnTo>
                  <a:lnTo>
                    <a:pt x="0" y="121538"/>
                  </a:lnTo>
                  <a:close/>
                </a:path>
              </a:pathLst>
            </a:custGeom>
            <a:ln w="12700">
              <a:solidFill>
                <a:srgbClr val="4471C4"/>
              </a:solidFill>
            </a:ln>
          </p:spPr>
          <p:txBody>
            <a:bodyPr wrap="square" lIns="0" tIns="0" rIns="0" bIns="0" rtlCol="0"/>
            <a:lstStyle/>
            <a:p>
              <a:endParaRPr/>
            </a:p>
          </p:txBody>
        </p:sp>
      </p:grpSp>
      <p:grpSp>
        <p:nvGrpSpPr>
          <p:cNvPr id="26" name="object 26"/>
          <p:cNvGrpSpPr/>
          <p:nvPr/>
        </p:nvGrpSpPr>
        <p:grpSpPr>
          <a:xfrm>
            <a:off x="220979" y="2633979"/>
            <a:ext cx="4279900" cy="741680"/>
            <a:chOff x="220979" y="2633979"/>
            <a:chExt cx="4279900" cy="741680"/>
          </a:xfrm>
        </p:grpSpPr>
        <p:sp>
          <p:nvSpPr>
            <p:cNvPr id="27" name="object 27"/>
            <p:cNvSpPr/>
            <p:nvPr/>
          </p:nvSpPr>
          <p:spPr>
            <a:xfrm>
              <a:off x="227329" y="2640329"/>
              <a:ext cx="4267200" cy="728980"/>
            </a:xfrm>
            <a:custGeom>
              <a:avLst/>
              <a:gdLst/>
              <a:ahLst/>
              <a:cxnLst/>
              <a:rect l="l" t="t" r="r" b="b"/>
              <a:pathLst>
                <a:path w="4267200" h="728979">
                  <a:moveTo>
                    <a:pt x="4145661" y="0"/>
                  </a:moveTo>
                  <a:lnTo>
                    <a:pt x="121500" y="0"/>
                  </a:lnTo>
                  <a:lnTo>
                    <a:pt x="74205" y="9542"/>
                  </a:lnTo>
                  <a:lnTo>
                    <a:pt x="35585" y="35575"/>
                  </a:lnTo>
                  <a:lnTo>
                    <a:pt x="9547" y="74205"/>
                  </a:lnTo>
                  <a:lnTo>
                    <a:pt x="0" y="121539"/>
                  </a:lnTo>
                  <a:lnTo>
                    <a:pt x="0" y="607441"/>
                  </a:lnTo>
                  <a:lnTo>
                    <a:pt x="9547" y="654774"/>
                  </a:lnTo>
                  <a:lnTo>
                    <a:pt x="35585" y="693404"/>
                  </a:lnTo>
                  <a:lnTo>
                    <a:pt x="74205" y="719437"/>
                  </a:lnTo>
                  <a:lnTo>
                    <a:pt x="121500" y="728980"/>
                  </a:lnTo>
                  <a:lnTo>
                    <a:pt x="4145661" y="728980"/>
                  </a:lnTo>
                  <a:lnTo>
                    <a:pt x="4192994" y="719437"/>
                  </a:lnTo>
                  <a:lnTo>
                    <a:pt x="4231624" y="693404"/>
                  </a:lnTo>
                  <a:lnTo>
                    <a:pt x="4257657" y="654774"/>
                  </a:lnTo>
                  <a:lnTo>
                    <a:pt x="4267200" y="607441"/>
                  </a:lnTo>
                  <a:lnTo>
                    <a:pt x="4267200" y="121539"/>
                  </a:lnTo>
                  <a:lnTo>
                    <a:pt x="4257657" y="74205"/>
                  </a:lnTo>
                  <a:lnTo>
                    <a:pt x="4231624" y="35575"/>
                  </a:lnTo>
                  <a:lnTo>
                    <a:pt x="4192994" y="9542"/>
                  </a:lnTo>
                  <a:lnTo>
                    <a:pt x="4145661" y="0"/>
                  </a:lnTo>
                  <a:close/>
                </a:path>
              </a:pathLst>
            </a:custGeom>
            <a:solidFill>
              <a:srgbClr val="FFFFFF"/>
            </a:solidFill>
          </p:spPr>
          <p:txBody>
            <a:bodyPr wrap="square" lIns="0" tIns="0" rIns="0" bIns="0" rtlCol="0"/>
            <a:lstStyle/>
            <a:p>
              <a:endParaRPr/>
            </a:p>
          </p:txBody>
        </p:sp>
        <p:sp>
          <p:nvSpPr>
            <p:cNvPr id="28" name="object 28"/>
            <p:cNvSpPr/>
            <p:nvPr/>
          </p:nvSpPr>
          <p:spPr>
            <a:xfrm>
              <a:off x="227329" y="2640329"/>
              <a:ext cx="4267200" cy="728980"/>
            </a:xfrm>
            <a:custGeom>
              <a:avLst/>
              <a:gdLst/>
              <a:ahLst/>
              <a:cxnLst/>
              <a:rect l="l" t="t" r="r" b="b"/>
              <a:pathLst>
                <a:path w="4267200" h="728979">
                  <a:moveTo>
                    <a:pt x="0" y="121539"/>
                  </a:moveTo>
                  <a:lnTo>
                    <a:pt x="9547" y="74205"/>
                  </a:lnTo>
                  <a:lnTo>
                    <a:pt x="35585" y="35575"/>
                  </a:lnTo>
                  <a:lnTo>
                    <a:pt x="74205" y="9542"/>
                  </a:lnTo>
                  <a:lnTo>
                    <a:pt x="121500" y="0"/>
                  </a:lnTo>
                  <a:lnTo>
                    <a:pt x="4145661" y="0"/>
                  </a:lnTo>
                  <a:lnTo>
                    <a:pt x="4192994" y="9542"/>
                  </a:lnTo>
                  <a:lnTo>
                    <a:pt x="4231624" y="35575"/>
                  </a:lnTo>
                  <a:lnTo>
                    <a:pt x="4257657" y="74205"/>
                  </a:lnTo>
                  <a:lnTo>
                    <a:pt x="4267200" y="121539"/>
                  </a:lnTo>
                  <a:lnTo>
                    <a:pt x="4267200" y="607441"/>
                  </a:lnTo>
                  <a:lnTo>
                    <a:pt x="4257657" y="654774"/>
                  </a:lnTo>
                  <a:lnTo>
                    <a:pt x="4231624" y="693404"/>
                  </a:lnTo>
                  <a:lnTo>
                    <a:pt x="4192994" y="719437"/>
                  </a:lnTo>
                  <a:lnTo>
                    <a:pt x="4145661" y="728980"/>
                  </a:lnTo>
                  <a:lnTo>
                    <a:pt x="121500" y="728980"/>
                  </a:lnTo>
                  <a:lnTo>
                    <a:pt x="74205" y="719437"/>
                  </a:lnTo>
                  <a:lnTo>
                    <a:pt x="35585" y="693404"/>
                  </a:lnTo>
                  <a:lnTo>
                    <a:pt x="9547" y="654774"/>
                  </a:lnTo>
                  <a:lnTo>
                    <a:pt x="0" y="607441"/>
                  </a:lnTo>
                  <a:lnTo>
                    <a:pt x="0" y="121539"/>
                  </a:lnTo>
                  <a:close/>
                </a:path>
              </a:pathLst>
            </a:custGeom>
            <a:ln w="12700">
              <a:solidFill>
                <a:srgbClr val="4471C4"/>
              </a:solidFill>
            </a:ln>
          </p:spPr>
          <p:txBody>
            <a:bodyPr wrap="square" lIns="0" tIns="0" rIns="0" bIns="0" rtlCol="0"/>
            <a:lstStyle/>
            <a:p>
              <a:endParaRPr/>
            </a:p>
          </p:txBody>
        </p:sp>
      </p:grpSp>
      <p:sp>
        <p:nvSpPr>
          <p:cNvPr id="29" name="object 29"/>
          <p:cNvSpPr txBox="1"/>
          <p:nvPr/>
        </p:nvSpPr>
        <p:spPr>
          <a:xfrm>
            <a:off x="340042" y="1903729"/>
            <a:ext cx="4039870" cy="1382395"/>
          </a:xfrm>
          <a:prstGeom prst="rect">
            <a:avLst/>
          </a:prstGeom>
        </p:spPr>
        <p:txBody>
          <a:bodyPr vert="horz" wrap="square" lIns="0" tIns="12700" rIns="0" bIns="0" rtlCol="0">
            <a:spAutoFit/>
          </a:bodyPr>
          <a:lstStyle/>
          <a:p>
            <a:pPr marL="12700">
              <a:lnSpc>
                <a:spcPct val="100000"/>
              </a:lnSpc>
              <a:spcBef>
                <a:spcPts val="100"/>
              </a:spcBef>
              <a:tabLst>
                <a:tab pos="1645920" algn="l"/>
                <a:tab pos="2694940" algn="l"/>
                <a:tab pos="3261995" algn="l"/>
              </a:tabLst>
            </a:pPr>
            <a:r>
              <a:rPr sz="1800" b="1" spc="-10" dirty="0">
                <a:latin typeface="Arial"/>
                <a:cs typeface="Arial"/>
              </a:rPr>
              <a:t>Constitución</a:t>
            </a:r>
            <a:r>
              <a:rPr sz="1800" b="1" dirty="0">
                <a:latin typeface="Arial"/>
                <a:cs typeface="Arial"/>
              </a:rPr>
              <a:t>	</a:t>
            </a:r>
            <a:r>
              <a:rPr sz="1800" b="1" spc="-10" dirty="0">
                <a:latin typeface="Arial"/>
                <a:cs typeface="Arial"/>
              </a:rPr>
              <a:t>Política</a:t>
            </a:r>
            <a:r>
              <a:rPr sz="1800" b="1" dirty="0">
                <a:latin typeface="Arial"/>
                <a:cs typeface="Arial"/>
              </a:rPr>
              <a:t>	</a:t>
            </a:r>
            <a:r>
              <a:rPr sz="1800" b="1" spc="-25" dirty="0">
                <a:latin typeface="Arial"/>
                <a:cs typeface="Arial"/>
              </a:rPr>
              <a:t>del</a:t>
            </a:r>
            <a:r>
              <a:rPr sz="1800" b="1" dirty="0">
                <a:latin typeface="Arial"/>
                <a:cs typeface="Arial"/>
              </a:rPr>
              <a:t>	</a:t>
            </a:r>
            <a:r>
              <a:rPr sz="1800" b="1" spc="-10" dirty="0">
                <a:latin typeface="Arial"/>
                <a:cs typeface="Arial"/>
              </a:rPr>
              <a:t>Estado</a:t>
            </a:r>
            <a:endParaRPr sz="1800">
              <a:latin typeface="Arial"/>
              <a:cs typeface="Arial"/>
            </a:endParaRPr>
          </a:p>
          <a:p>
            <a:pPr marL="12700">
              <a:lnSpc>
                <a:spcPct val="100000"/>
              </a:lnSpc>
            </a:pPr>
            <a:r>
              <a:rPr sz="1800" b="1" dirty="0">
                <a:latin typeface="Arial"/>
                <a:cs typeface="Arial"/>
              </a:rPr>
              <a:t>Libre</a:t>
            </a:r>
            <a:r>
              <a:rPr sz="1800" b="1" spc="-15" dirty="0">
                <a:latin typeface="Arial"/>
                <a:cs typeface="Arial"/>
              </a:rPr>
              <a:t> </a:t>
            </a:r>
            <a:r>
              <a:rPr sz="1800" b="1" dirty="0">
                <a:latin typeface="Arial"/>
                <a:cs typeface="Arial"/>
              </a:rPr>
              <a:t>y</a:t>
            </a:r>
            <a:r>
              <a:rPr sz="1800" b="1" spc="-15" dirty="0">
                <a:latin typeface="Arial"/>
                <a:cs typeface="Arial"/>
              </a:rPr>
              <a:t> </a:t>
            </a:r>
            <a:r>
              <a:rPr sz="1800" b="1" dirty="0">
                <a:latin typeface="Arial"/>
                <a:cs typeface="Arial"/>
              </a:rPr>
              <a:t>Soberano</a:t>
            </a:r>
            <a:r>
              <a:rPr sz="1800" b="1" spc="-15" dirty="0">
                <a:latin typeface="Arial"/>
                <a:cs typeface="Arial"/>
              </a:rPr>
              <a:t> </a:t>
            </a:r>
            <a:r>
              <a:rPr sz="1800" b="1" dirty="0">
                <a:latin typeface="Arial"/>
                <a:cs typeface="Arial"/>
              </a:rPr>
              <a:t>de</a:t>
            </a:r>
            <a:r>
              <a:rPr sz="1800" b="1" spc="-10" dirty="0">
                <a:latin typeface="Arial"/>
                <a:cs typeface="Arial"/>
              </a:rPr>
              <a:t> Tabasco</a:t>
            </a:r>
            <a:endParaRPr sz="1800">
              <a:latin typeface="Arial"/>
              <a:cs typeface="Arial"/>
            </a:endParaRPr>
          </a:p>
          <a:p>
            <a:pPr marL="12700">
              <a:lnSpc>
                <a:spcPct val="100000"/>
              </a:lnSpc>
              <a:spcBef>
                <a:spcPts val="2039"/>
              </a:spcBef>
              <a:tabLst>
                <a:tab pos="1625600" algn="l"/>
                <a:tab pos="2197735" algn="l"/>
                <a:tab pos="3696335" algn="l"/>
              </a:tabLst>
            </a:pPr>
            <a:r>
              <a:rPr sz="1800" b="1" spc="-10" dirty="0">
                <a:latin typeface="Arial"/>
                <a:cs typeface="Arial"/>
              </a:rPr>
              <a:t>Reglamento</a:t>
            </a:r>
            <a:r>
              <a:rPr sz="1800" b="1" dirty="0">
                <a:latin typeface="Arial"/>
                <a:cs typeface="Arial"/>
              </a:rPr>
              <a:t>	</a:t>
            </a:r>
            <a:r>
              <a:rPr sz="1800" b="1" spc="-25" dirty="0">
                <a:latin typeface="Arial"/>
                <a:cs typeface="Arial"/>
              </a:rPr>
              <a:t>de</a:t>
            </a:r>
            <a:r>
              <a:rPr sz="1800" b="1" dirty="0">
                <a:latin typeface="Arial"/>
                <a:cs typeface="Arial"/>
              </a:rPr>
              <a:t>	</a:t>
            </a:r>
            <a:r>
              <a:rPr sz="1800" b="1" spc="-10" dirty="0">
                <a:latin typeface="Arial"/>
                <a:cs typeface="Arial"/>
              </a:rPr>
              <a:t>Elecciones</a:t>
            </a:r>
            <a:r>
              <a:rPr sz="1800" b="1" dirty="0">
                <a:latin typeface="Arial"/>
                <a:cs typeface="Arial"/>
              </a:rPr>
              <a:t>	</a:t>
            </a:r>
            <a:r>
              <a:rPr sz="1800" b="1" spc="-25" dirty="0">
                <a:latin typeface="Arial"/>
                <a:cs typeface="Arial"/>
              </a:rPr>
              <a:t>del</a:t>
            </a:r>
            <a:endParaRPr sz="1800">
              <a:latin typeface="Arial"/>
              <a:cs typeface="Arial"/>
            </a:endParaRPr>
          </a:p>
          <a:p>
            <a:pPr marL="12700">
              <a:lnSpc>
                <a:spcPct val="100000"/>
              </a:lnSpc>
            </a:pPr>
            <a:r>
              <a:rPr sz="1800" b="1" dirty="0">
                <a:latin typeface="Arial"/>
                <a:cs typeface="Arial"/>
              </a:rPr>
              <a:t>Instituto</a:t>
            </a:r>
            <a:r>
              <a:rPr sz="1800" b="1" spc="-30" dirty="0">
                <a:latin typeface="Arial"/>
                <a:cs typeface="Arial"/>
              </a:rPr>
              <a:t> </a:t>
            </a:r>
            <a:r>
              <a:rPr sz="1800" b="1" dirty="0">
                <a:latin typeface="Arial"/>
                <a:cs typeface="Arial"/>
              </a:rPr>
              <a:t>Nacional</a:t>
            </a:r>
            <a:r>
              <a:rPr sz="1800" b="1" spc="-25" dirty="0">
                <a:latin typeface="Arial"/>
                <a:cs typeface="Arial"/>
              </a:rPr>
              <a:t> </a:t>
            </a:r>
            <a:r>
              <a:rPr sz="1800" b="1" spc="-10" dirty="0">
                <a:latin typeface="Arial"/>
                <a:cs typeface="Arial"/>
              </a:rPr>
              <a:t>Electoral</a:t>
            </a:r>
            <a:endParaRPr sz="1800">
              <a:latin typeface="Arial"/>
              <a:cs typeface="Arial"/>
            </a:endParaRPr>
          </a:p>
        </p:txBody>
      </p:sp>
      <p:grpSp>
        <p:nvGrpSpPr>
          <p:cNvPr id="30" name="object 30"/>
          <p:cNvGrpSpPr/>
          <p:nvPr/>
        </p:nvGrpSpPr>
        <p:grpSpPr>
          <a:xfrm>
            <a:off x="4663440" y="2633979"/>
            <a:ext cx="4279900" cy="741680"/>
            <a:chOff x="4663440" y="2633979"/>
            <a:chExt cx="4279900" cy="741680"/>
          </a:xfrm>
        </p:grpSpPr>
        <p:sp>
          <p:nvSpPr>
            <p:cNvPr id="31" name="object 31"/>
            <p:cNvSpPr/>
            <p:nvPr/>
          </p:nvSpPr>
          <p:spPr>
            <a:xfrm>
              <a:off x="4669790" y="2640329"/>
              <a:ext cx="4267200" cy="728980"/>
            </a:xfrm>
            <a:custGeom>
              <a:avLst/>
              <a:gdLst/>
              <a:ahLst/>
              <a:cxnLst/>
              <a:rect l="l" t="t" r="r" b="b"/>
              <a:pathLst>
                <a:path w="4267200" h="728979">
                  <a:moveTo>
                    <a:pt x="4145661" y="0"/>
                  </a:moveTo>
                  <a:lnTo>
                    <a:pt x="121538" y="0"/>
                  </a:lnTo>
                  <a:lnTo>
                    <a:pt x="74205" y="9542"/>
                  </a:lnTo>
                  <a:lnTo>
                    <a:pt x="35575" y="35575"/>
                  </a:lnTo>
                  <a:lnTo>
                    <a:pt x="9542" y="74205"/>
                  </a:lnTo>
                  <a:lnTo>
                    <a:pt x="0" y="121539"/>
                  </a:lnTo>
                  <a:lnTo>
                    <a:pt x="0" y="607441"/>
                  </a:lnTo>
                  <a:lnTo>
                    <a:pt x="9542" y="654774"/>
                  </a:lnTo>
                  <a:lnTo>
                    <a:pt x="35575" y="693404"/>
                  </a:lnTo>
                  <a:lnTo>
                    <a:pt x="74205" y="719437"/>
                  </a:lnTo>
                  <a:lnTo>
                    <a:pt x="121538" y="728980"/>
                  </a:lnTo>
                  <a:lnTo>
                    <a:pt x="4145661" y="728980"/>
                  </a:lnTo>
                  <a:lnTo>
                    <a:pt x="4192994" y="719437"/>
                  </a:lnTo>
                  <a:lnTo>
                    <a:pt x="4231624" y="693404"/>
                  </a:lnTo>
                  <a:lnTo>
                    <a:pt x="4257657" y="654774"/>
                  </a:lnTo>
                  <a:lnTo>
                    <a:pt x="4267200" y="607441"/>
                  </a:lnTo>
                  <a:lnTo>
                    <a:pt x="4267200" y="121539"/>
                  </a:lnTo>
                  <a:lnTo>
                    <a:pt x="4257657" y="74205"/>
                  </a:lnTo>
                  <a:lnTo>
                    <a:pt x="4231624" y="35575"/>
                  </a:lnTo>
                  <a:lnTo>
                    <a:pt x="4192994" y="9542"/>
                  </a:lnTo>
                  <a:lnTo>
                    <a:pt x="4145661" y="0"/>
                  </a:lnTo>
                  <a:close/>
                </a:path>
              </a:pathLst>
            </a:custGeom>
            <a:solidFill>
              <a:srgbClr val="FFFFFF"/>
            </a:solidFill>
          </p:spPr>
          <p:txBody>
            <a:bodyPr wrap="square" lIns="0" tIns="0" rIns="0" bIns="0" rtlCol="0"/>
            <a:lstStyle/>
            <a:p>
              <a:endParaRPr/>
            </a:p>
          </p:txBody>
        </p:sp>
        <p:sp>
          <p:nvSpPr>
            <p:cNvPr id="32" name="object 32"/>
            <p:cNvSpPr/>
            <p:nvPr/>
          </p:nvSpPr>
          <p:spPr>
            <a:xfrm>
              <a:off x="4669790" y="2640329"/>
              <a:ext cx="4267200" cy="728980"/>
            </a:xfrm>
            <a:custGeom>
              <a:avLst/>
              <a:gdLst/>
              <a:ahLst/>
              <a:cxnLst/>
              <a:rect l="l" t="t" r="r" b="b"/>
              <a:pathLst>
                <a:path w="4267200" h="728979">
                  <a:moveTo>
                    <a:pt x="0" y="121539"/>
                  </a:moveTo>
                  <a:lnTo>
                    <a:pt x="9542" y="74205"/>
                  </a:lnTo>
                  <a:lnTo>
                    <a:pt x="35575" y="35575"/>
                  </a:lnTo>
                  <a:lnTo>
                    <a:pt x="74205" y="9542"/>
                  </a:lnTo>
                  <a:lnTo>
                    <a:pt x="121538" y="0"/>
                  </a:lnTo>
                  <a:lnTo>
                    <a:pt x="4145661" y="0"/>
                  </a:lnTo>
                  <a:lnTo>
                    <a:pt x="4192994" y="9542"/>
                  </a:lnTo>
                  <a:lnTo>
                    <a:pt x="4231624" y="35575"/>
                  </a:lnTo>
                  <a:lnTo>
                    <a:pt x="4257657" y="74205"/>
                  </a:lnTo>
                  <a:lnTo>
                    <a:pt x="4267200" y="121539"/>
                  </a:lnTo>
                  <a:lnTo>
                    <a:pt x="4267200" y="607441"/>
                  </a:lnTo>
                  <a:lnTo>
                    <a:pt x="4257657" y="654774"/>
                  </a:lnTo>
                  <a:lnTo>
                    <a:pt x="4231624" y="693404"/>
                  </a:lnTo>
                  <a:lnTo>
                    <a:pt x="4192994" y="719437"/>
                  </a:lnTo>
                  <a:lnTo>
                    <a:pt x="4145661" y="728980"/>
                  </a:lnTo>
                  <a:lnTo>
                    <a:pt x="121538" y="728980"/>
                  </a:lnTo>
                  <a:lnTo>
                    <a:pt x="74205" y="719437"/>
                  </a:lnTo>
                  <a:lnTo>
                    <a:pt x="35575" y="693404"/>
                  </a:lnTo>
                  <a:lnTo>
                    <a:pt x="9542" y="654774"/>
                  </a:lnTo>
                  <a:lnTo>
                    <a:pt x="0" y="607441"/>
                  </a:lnTo>
                  <a:lnTo>
                    <a:pt x="0" y="121539"/>
                  </a:lnTo>
                  <a:close/>
                </a:path>
              </a:pathLst>
            </a:custGeom>
            <a:ln w="12700">
              <a:solidFill>
                <a:srgbClr val="4471C4"/>
              </a:solidFill>
            </a:ln>
          </p:spPr>
          <p:txBody>
            <a:bodyPr wrap="square" lIns="0" tIns="0" rIns="0" bIns="0" rtlCol="0"/>
            <a:lstStyle/>
            <a:p>
              <a:endParaRPr/>
            </a:p>
          </p:txBody>
        </p:sp>
      </p:grpSp>
      <p:sp>
        <p:nvSpPr>
          <p:cNvPr id="33" name="object 33"/>
          <p:cNvSpPr txBox="1"/>
          <p:nvPr/>
        </p:nvSpPr>
        <p:spPr>
          <a:xfrm>
            <a:off x="4783454" y="1903729"/>
            <a:ext cx="4042410" cy="1382395"/>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Ley</a:t>
            </a:r>
            <a:r>
              <a:rPr sz="1800" b="1" spc="85" dirty="0">
                <a:latin typeface="Arial"/>
                <a:cs typeface="Arial"/>
              </a:rPr>
              <a:t> </a:t>
            </a:r>
            <a:r>
              <a:rPr sz="1800" b="1" dirty="0">
                <a:latin typeface="Arial"/>
                <a:cs typeface="Arial"/>
              </a:rPr>
              <a:t>Electoral</a:t>
            </a:r>
            <a:r>
              <a:rPr sz="1800" b="1" spc="160" dirty="0">
                <a:latin typeface="Arial"/>
                <a:cs typeface="Arial"/>
              </a:rPr>
              <a:t> </a:t>
            </a:r>
            <a:r>
              <a:rPr sz="1800" b="1" dirty="0">
                <a:latin typeface="Arial"/>
                <a:cs typeface="Arial"/>
              </a:rPr>
              <a:t>y</a:t>
            </a:r>
            <a:r>
              <a:rPr sz="1800" b="1" spc="80" dirty="0">
                <a:latin typeface="Arial"/>
                <a:cs typeface="Arial"/>
              </a:rPr>
              <a:t> </a:t>
            </a:r>
            <a:r>
              <a:rPr sz="1800" b="1" dirty="0">
                <a:latin typeface="Arial"/>
                <a:cs typeface="Arial"/>
              </a:rPr>
              <a:t>de</a:t>
            </a:r>
            <a:r>
              <a:rPr sz="1800" b="1" spc="120" dirty="0">
                <a:latin typeface="Arial"/>
                <a:cs typeface="Arial"/>
              </a:rPr>
              <a:t> </a:t>
            </a:r>
            <a:r>
              <a:rPr sz="1800" b="1" dirty="0">
                <a:latin typeface="Arial"/>
                <a:cs typeface="Arial"/>
              </a:rPr>
              <a:t>Partidos</a:t>
            </a:r>
            <a:r>
              <a:rPr sz="1800" b="1" spc="130" dirty="0">
                <a:latin typeface="Arial"/>
                <a:cs typeface="Arial"/>
              </a:rPr>
              <a:t> </a:t>
            </a:r>
            <a:r>
              <a:rPr sz="1800" b="1" spc="-10" dirty="0">
                <a:latin typeface="Arial"/>
                <a:cs typeface="Arial"/>
              </a:rPr>
              <a:t>Políticos</a:t>
            </a:r>
            <a:endParaRPr sz="1800">
              <a:latin typeface="Arial"/>
              <a:cs typeface="Arial"/>
            </a:endParaRPr>
          </a:p>
          <a:p>
            <a:pPr marL="12700">
              <a:lnSpc>
                <a:spcPct val="100000"/>
              </a:lnSpc>
            </a:pPr>
            <a:r>
              <a:rPr sz="1800" b="1" dirty="0">
                <a:latin typeface="Arial"/>
                <a:cs typeface="Arial"/>
              </a:rPr>
              <a:t>del</a:t>
            </a:r>
            <a:r>
              <a:rPr sz="1800" b="1" spc="-10" dirty="0">
                <a:latin typeface="Arial"/>
                <a:cs typeface="Arial"/>
              </a:rPr>
              <a:t> </a:t>
            </a:r>
            <a:r>
              <a:rPr sz="1800" b="1" dirty="0">
                <a:latin typeface="Arial"/>
                <a:cs typeface="Arial"/>
              </a:rPr>
              <a:t>Estado</a:t>
            </a:r>
            <a:r>
              <a:rPr sz="1800" b="1" spc="-15" dirty="0">
                <a:latin typeface="Arial"/>
                <a:cs typeface="Arial"/>
              </a:rPr>
              <a:t> </a:t>
            </a:r>
            <a:r>
              <a:rPr sz="1800" b="1" dirty="0">
                <a:latin typeface="Arial"/>
                <a:cs typeface="Arial"/>
              </a:rPr>
              <a:t>de</a:t>
            </a:r>
            <a:r>
              <a:rPr sz="1800" b="1" spc="-5" dirty="0">
                <a:latin typeface="Arial"/>
                <a:cs typeface="Arial"/>
              </a:rPr>
              <a:t> </a:t>
            </a:r>
            <a:r>
              <a:rPr sz="1800" b="1" spc="-10" dirty="0">
                <a:latin typeface="Arial"/>
                <a:cs typeface="Arial"/>
              </a:rPr>
              <a:t>Tabasco</a:t>
            </a:r>
            <a:endParaRPr sz="1800">
              <a:latin typeface="Arial"/>
              <a:cs typeface="Arial"/>
            </a:endParaRPr>
          </a:p>
          <a:p>
            <a:pPr marL="12700">
              <a:lnSpc>
                <a:spcPct val="100000"/>
              </a:lnSpc>
              <a:spcBef>
                <a:spcPts val="2039"/>
              </a:spcBef>
              <a:tabLst>
                <a:tab pos="1531620" algn="l"/>
                <a:tab pos="2009139" algn="l"/>
                <a:tab pos="3221355" algn="l"/>
                <a:tab pos="3698875" algn="l"/>
              </a:tabLst>
            </a:pPr>
            <a:r>
              <a:rPr sz="1800" b="1" spc="-10" dirty="0">
                <a:latin typeface="Arial"/>
                <a:cs typeface="Arial"/>
              </a:rPr>
              <a:t>Reglamento</a:t>
            </a:r>
            <a:r>
              <a:rPr sz="1800" b="1" dirty="0">
                <a:latin typeface="Arial"/>
                <a:cs typeface="Arial"/>
              </a:rPr>
              <a:t>	</a:t>
            </a:r>
            <a:r>
              <a:rPr sz="1800" b="1" spc="-25" dirty="0">
                <a:latin typeface="Arial"/>
                <a:cs typeface="Arial"/>
              </a:rPr>
              <a:t>de</a:t>
            </a:r>
            <a:r>
              <a:rPr sz="1800" b="1" dirty="0">
                <a:latin typeface="Arial"/>
                <a:cs typeface="Arial"/>
              </a:rPr>
              <a:t>	</a:t>
            </a:r>
            <a:r>
              <a:rPr sz="1800" b="1" spc="-10" dirty="0">
                <a:latin typeface="Arial"/>
                <a:cs typeface="Arial"/>
              </a:rPr>
              <a:t>Sesiones</a:t>
            </a:r>
            <a:r>
              <a:rPr sz="1800" b="1" dirty="0">
                <a:latin typeface="Arial"/>
                <a:cs typeface="Arial"/>
              </a:rPr>
              <a:t>	</a:t>
            </a:r>
            <a:r>
              <a:rPr sz="1800" b="1" spc="-25" dirty="0">
                <a:latin typeface="Arial"/>
                <a:cs typeface="Arial"/>
              </a:rPr>
              <a:t>de</a:t>
            </a:r>
            <a:r>
              <a:rPr sz="1800" b="1" dirty="0">
                <a:latin typeface="Arial"/>
                <a:cs typeface="Arial"/>
              </a:rPr>
              <a:t>	</a:t>
            </a:r>
            <a:r>
              <a:rPr sz="1800" b="1" spc="-25" dirty="0">
                <a:latin typeface="Arial"/>
                <a:cs typeface="Arial"/>
              </a:rPr>
              <a:t>los</a:t>
            </a:r>
            <a:endParaRPr sz="1800">
              <a:latin typeface="Arial"/>
              <a:cs typeface="Arial"/>
            </a:endParaRPr>
          </a:p>
          <a:p>
            <a:pPr marL="12700">
              <a:lnSpc>
                <a:spcPct val="100000"/>
              </a:lnSpc>
            </a:pPr>
            <a:r>
              <a:rPr sz="1800" b="1" dirty="0">
                <a:latin typeface="Arial"/>
                <a:cs typeface="Arial"/>
              </a:rPr>
              <a:t>Consejos</a:t>
            </a:r>
            <a:r>
              <a:rPr sz="1800" b="1" spc="-35" dirty="0">
                <a:latin typeface="Arial"/>
                <a:cs typeface="Arial"/>
              </a:rPr>
              <a:t> </a:t>
            </a:r>
            <a:r>
              <a:rPr sz="1800" b="1" dirty="0">
                <a:latin typeface="Arial"/>
                <a:cs typeface="Arial"/>
              </a:rPr>
              <a:t>Electorales</a:t>
            </a:r>
            <a:r>
              <a:rPr sz="1800" b="1" spc="-30" dirty="0">
                <a:latin typeface="Arial"/>
                <a:cs typeface="Arial"/>
              </a:rPr>
              <a:t> </a:t>
            </a:r>
            <a:r>
              <a:rPr sz="1800" b="1" spc="-10" dirty="0">
                <a:latin typeface="Arial"/>
                <a:cs typeface="Arial"/>
              </a:rPr>
              <a:t>Distritales</a:t>
            </a:r>
            <a:endParaRPr sz="1800">
              <a:latin typeface="Arial"/>
              <a:cs typeface="Arial"/>
            </a:endParaRPr>
          </a:p>
        </p:txBody>
      </p:sp>
      <p:grpSp>
        <p:nvGrpSpPr>
          <p:cNvPr id="34" name="object 34"/>
          <p:cNvGrpSpPr/>
          <p:nvPr/>
        </p:nvGrpSpPr>
        <p:grpSpPr>
          <a:xfrm>
            <a:off x="220979" y="3462020"/>
            <a:ext cx="4279900" cy="1582420"/>
            <a:chOff x="220979" y="3462020"/>
            <a:chExt cx="4279900" cy="1582420"/>
          </a:xfrm>
        </p:grpSpPr>
        <p:sp>
          <p:nvSpPr>
            <p:cNvPr id="35" name="object 35"/>
            <p:cNvSpPr/>
            <p:nvPr/>
          </p:nvSpPr>
          <p:spPr>
            <a:xfrm>
              <a:off x="227329" y="3468370"/>
              <a:ext cx="4267200" cy="1569720"/>
            </a:xfrm>
            <a:custGeom>
              <a:avLst/>
              <a:gdLst/>
              <a:ahLst/>
              <a:cxnLst/>
              <a:rect l="l" t="t" r="r" b="b"/>
              <a:pathLst>
                <a:path w="4267200" h="1569720">
                  <a:moveTo>
                    <a:pt x="4005580" y="0"/>
                  </a:moveTo>
                  <a:lnTo>
                    <a:pt x="261620" y="0"/>
                  </a:lnTo>
                  <a:lnTo>
                    <a:pt x="214593" y="4213"/>
                  </a:lnTo>
                  <a:lnTo>
                    <a:pt x="170332" y="16363"/>
                  </a:lnTo>
                  <a:lnTo>
                    <a:pt x="129575" y="35710"/>
                  </a:lnTo>
                  <a:lnTo>
                    <a:pt x="93061" y="61517"/>
                  </a:lnTo>
                  <a:lnTo>
                    <a:pt x="61530" y="93046"/>
                  </a:lnTo>
                  <a:lnTo>
                    <a:pt x="35718" y="129558"/>
                  </a:lnTo>
                  <a:lnTo>
                    <a:pt x="16367" y="170317"/>
                  </a:lnTo>
                  <a:lnTo>
                    <a:pt x="4215" y="214583"/>
                  </a:lnTo>
                  <a:lnTo>
                    <a:pt x="0" y="261619"/>
                  </a:lnTo>
                  <a:lnTo>
                    <a:pt x="0" y="1308099"/>
                  </a:lnTo>
                  <a:lnTo>
                    <a:pt x="4215" y="1355136"/>
                  </a:lnTo>
                  <a:lnTo>
                    <a:pt x="16367" y="1399402"/>
                  </a:lnTo>
                  <a:lnTo>
                    <a:pt x="35718" y="1440161"/>
                  </a:lnTo>
                  <a:lnTo>
                    <a:pt x="61530" y="1476673"/>
                  </a:lnTo>
                  <a:lnTo>
                    <a:pt x="93061" y="1508202"/>
                  </a:lnTo>
                  <a:lnTo>
                    <a:pt x="129575" y="1534009"/>
                  </a:lnTo>
                  <a:lnTo>
                    <a:pt x="170332" y="1553356"/>
                  </a:lnTo>
                  <a:lnTo>
                    <a:pt x="214593" y="1565506"/>
                  </a:lnTo>
                  <a:lnTo>
                    <a:pt x="261620" y="1569719"/>
                  </a:lnTo>
                  <a:lnTo>
                    <a:pt x="4005580" y="1569719"/>
                  </a:lnTo>
                  <a:lnTo>
                    <a:pt x="4052616" y="1565506"/>
                  </a:lnTo>
                  <a:lnTo>
                    <a:pt x="4096882" y="1553356"/>
                  </a:lnTo>
                  <a:lnTo>
                    <a:pt x="4137641" y="1534009"/>
                  </a:lnTo>
                  <a:lnTo>
                    <a:pt x="4174153" y="1508202"/>
                  </a:lnTo>
                  <a:lnTo>
                    <a:pt x="4205682" y="1476673"/>
                  </a:lnTo>
                  <a:lnTo>
                    <a:pt x="4231489" y="1440161"/>
                  </a:lnTo>
                  <a:lnTo>
                    <a:pt x="4250836" y="1399402"/>
                  </a:lnTo>
                  <a:lnTo>
                    <a:pt x="4262986" y="1355136"/>
                  </a:lnTo>
                  <a:lnTo>
                    <a:pt x="4267200" y="1308099"/>
                  </a:lnTo>
                  <a:lnTo>
                    <a:pt x="4267200" y="261619"/>
                  </a:lnTo>
                  <a:lnTo>
                    <a:pt x="4262986" y="214583"/>
                  </a:lnTo>
                  <a:lnTo>
                    <a:pt x="4250836" y="170317"/>
                  </a:lnTo>
                  <a:lnTo>
                    <a:pt x="4231489" y="129558"/>
                  </a:lnTo>
                  <a:lnTo>
                    <a:pt x="4205682" y="93046"/>
                  </a:lnTo>
                  <a:lnTo>
                    <a:pt x="4174153" y="61517"/>
                  </a:lnTo>
                  <a:lnTo>
                    <a:pt x="4137641" y="35710"/>
                  </a:lnTo>
                  <a:lnTo>
                    <a:pt x="4096882" y="16363"/>
                  </a:lnTo>
                  <a:lnTo>
                    <a:pt x="4052616" y="4213"/>
                  </a:lnTo>
                  <a:lnTo>
                    <a:pt x="4005580" y="0"/>
                  </a:lnTo>
                  <a:close/>
                </a:path>
              </a:pathLst>
            </a:custGeom>
            <a:solidFill>
              <a:srgbClr val="FFFFFF"/>
            </a:solidFill>
          </p:spPr>
          <p:txBody>
            <a:bodyPr wrap="square" lIns="0" tIns="0" rIns="0" bIns="0" rtlCol="0"/>
            <a:lstStyle/>
            <a:p>
              <a:endParaRPr/>
            </a:p>
          </p:txBody>
        </p:sp>
        <p:sp>
          <p:nvSpPr>
            <p:cNvPr id="36" name="object 36"/>
            <p:cNvSpPr/>
            <p:nvPr/>
          </p:nvSpPr>
          <p:spPr>
            <a:xfrm>
              <a:off x="227329" y="3468370"/>
              <a:ext cx="4267200" cy="1569720"/>
            </a:xfrm>
            <a:custGeom>
              <a:avLst/>
              <a:gdLst/>
              <a:ahLst/>
              <a:cxnLst/>
              <a:rect l="l" t="t" r="r" b="b"/>
              <a:pathLst>
                <a:path w="4267200" h="1569720">
                  <a:moveTo>
                    <a:pt x="0" y="261619"/>
                  </a:moveTo>
                  <a:lnTo>
                    <a:pt x="4215" y="214583"/>
                  </a:lnTo>
                  <a:lnTo>
                    <a:pt x="16367" y="170317"/>
                  </a:lnTo>
                  <a:lnTo>
                    <a:pt x="35718" y="129558"/>
                  </a:lnTo>
                  <a:lnTo>
                    <a:pt x="61530" y="93046"/>
                  </a:lnTo>
                  <a:lnTo>
                    <a:pt x="93061" y="61517"/>
                  </a:lnTo>
                  <a:lnTo>
                    <a:pt x="129575" y="35710"/>
                  </a:lnTo>
                  <a:lnTo>
                    <a:pt x="170332" y="16363"/>
                  </a:lnTo>
                  <a:lnTo>
                    <a:pt x="214593" y="4213"/>
                  </a:lnTo>
                  <a:lnTo>
                    <a:pt x="261620" y="0"/>
                  </a:lnTo>
                  <a:lnTo>
                    <a:pt x="4005580" y="0"/>
                  </a:lnTo>
                  <a:lnTo>
                    <a:pt x="4052616" y="4213"/>
                  </a:lnTo>
                  <a:lnTo>
                    <a:pt x="4096882" y="16363"/>
                  </a:lnTo>
                  <a:lnTo>
                    <a:pt x="4137641" y="35710"/>
                  </a:lnTo>
                  <a:lnTo>
                    <a:pt x="4174153" y="61517"/>
                  </a:lnTo>
                  <a:lnTo>
                    <a:pt x="4205682" y="93046"/>
                  </a:lnTo>
                  <a:lnTo>
                    <a:pt x="4231489" y="129558"/>
                  </a:lnTo>
                  <a:lnTo>
                    <a:pt x="4250836" y="170317"/>
                  </a:lnTo>
                  <a:lnTo>
                    <a:pt x="4262986" y="214583"/>
                  </a:lnTo>
                  <a:lnTo>
                    <a:pt x="4267200" y="261619"/>
                  </a:lnTo>
                  <a:lnTo>
                    <a:pt x="4267200" y="1308099"/>
                  </a:lnTo>
                  <a:lnTo>
                    <a:pt x="4262986" y="1355136"/>
                  </a:lnTo>
                  <a:lnTo>
                    <a:pt x="4250836" y="1399402"/>
                  </a:lnTo>
                  <a:lnTo>
                    <a:pt x="4231489" y="1440161"/>
                  </a:lnTo>
                  <a:lnTo>
                    <a:pt x="4205682" y="1476673"/>
                  </a:lnTo>
                  <a:lnTo>
                    <a:pt x="4174153" y="1508202"/>
                  </a:lnTo>
                  <a:lnTo>
                    <a:pt x="4137641" y="1534009"/>
                  </a:lnTo>
                  <a:lnTo>
                    <a:pt x="4096882" y="1553356"/>
                  </a:lnTo>
                  <a:lnTo>
                    <a:pt x="4052616" y="1565506"/>
                  </a:lnTo>
                  <a:lnTo>
                    <a:pt x="4005580" y="1569719"/>
                  </a:lnTo>
                  <a:lnTo>
                    <a:pt x="261620" y="1569719"/>
                  </a:lnTo>
                  <a:lnTo>
                    <a:pt x="214593" y="1565506"/>
                  </a:lnTo>
                  <a:lnTo>
                    <a:pt x="170332" y="1553356"/>
                  </a:lnTo>
                  <a:lnTo>
                    <a:pt x="129575" y="1534009"/>
                  </a:lnTo>
                  <a:lnTo>
                    <a:pt x="93061" y="1508202"/>
                  </a:lnTo>
                  <a:lnTo>
                    <a:pt x="61530" y="1476673"/>
                  </a:lnTo>
                  <a:lnTo>
                    <a:pt x="35718" y="1440161"/>
                  </a:lnTo>
                  <a:lnTo>
                    <a:pt x="16367" y="1399402"/>
                  </a:lnTo>
                  <a:lnTo>
                    <a:pt x="4215" y="1355136"/>
                  </a:lnTo>
                  <a:lnTo>
                    <a:pt x="0" y="1308099"/>
                  </a:lnTo>
                  <a:lnTo>
                    <a:pt x="0" y="261619"/>
                  </a:lnTo>
                  <a:close/>
                </a:path>
              </a:pathLst>
            </a:custGeom>
            <a:ln w="12700">
              <a:solidFill>
                <a:srgbClr val="4471C4"/>
              </a:solidFill>
            </a:ln>
          </p:spPr>
          <p:txBody>
            <a:bodyPr wrap="square" lIns="0" tIns="0" rIns="0" bIns="0" rtlCol="0"/>
            <a:lstStyle/>
            <a:p>
              <a:endParaRPr/>
            </a:p>
          </p:txBody>
        </p:sp>
      </p:grpSp>
      <p:sp>
        <p:nvSpPr>
          <p:cNvPr id="37" name="object 37"/>
          <p:cNvSpPr txBox="1"/>
          <p:nvPr/>
        </p:nvSpPr>
        <p:spPr>
          <a:xfrm>
            <a:off x="381000" y="3688079"/>
            <a:ext cx="3957954"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Acuerdos</a:t>
            </a:r>
            <a:r>
              <a:rPr sz="1800" b="1" spc="425" dirty="0">
                <a:latin typeface="Arial"/>
                <a:cs typeface="Arial"/>
              </a:rPr>
              <a:t> </a:t>
            </a:r>
            <a:r>
              <a:rPr sz="1800" b="1" dirty="0">
                <a:latin typeface="Arial"/>
                <a:cs typeface="Arial"/>
              </a:rPr>
              <a:t>emitidos</a:t>
            </a:r>
            <a:r>
              <a:rPr sz="1800" b="1" spc="430" dirty="0">
                <a:latin typeface="Arial"/>
                <a:cs typeface="Arial"/>
              </a:rPr>
              <a:t> </a:t>
            </a:r>
            <a:r>
              <a:rPr sz="1800" b="1" dirty="0">
                <a:latin typeface="Arial"/>
                <a:cs typeface="Arial"/>
              </a:rPr>
              <a:t>por</a:t>
            </a:r>
            <a:r>
              <a:rPr sz="1800" b="1" spc="430" dirty="0">
                <a:latin typeface="Arial"/>
                <a:cs typeface="Arial"/>
              </a:rPr>
              <a:t> </a:t>
            </a:r>
            <a:r>
              <a:rPr sz="1800" b="1" dirty="0">
                <a:latin typeface="Arial"/>
                <a:cs typeface="Arial"/>
              </a:rPr>
              <a:t>el</a:t>
            </a:r>
            <a:r>
              <a:rPr sz="1800" b="1" spc="425" dirty="0">
                <a:latin typeface="Arial"/>
                <a:cs typeface="Arial"/>
              </a:rPr>
              <a:t> </a:t>
            </a:r>
            <a:r>
              <a:rPr sz="1800" b="1" spc="-10" dirty="0">
                <a:latin typeface="Arial"/>
                <a:cs typeface="Arial"/>
              </a:rPr>
              <a:t>Instituto</a:t>
            </a:r>
            <a:endParaRPr sz="1800">
              <a:latin typeface="Arial"/>
              <a:cs typeface="Arial"/>
            </a:endParaRPr>
          </a:p>
        </p:txBody>
      </p:sp>
      <p:sp>
        <p:nvSpPr>
          <p:cNvPr id="38" name="object 38"/>
          <p:cNvSpPr txBox="1"/>
          <p:nvPr/>
        </p:nvSpPr>
        <p:spPr>
          <a:xfrm>
            <a:off x="2878454" y="3962400"/>
            <a:ext cx="1461135" cy="574675"/>
          </a:xfrm>
          <a:prstGeom prst="rect">
            <a:avLst/>
          </a:prstGeom>
        </p:spPr>
        <p:txBody>
          <a:bodyPr vert="horz" wrap="square" lIns="0" tIns="12700" rIns="0" bIns="0" rtlCol="0">
            <a:spAutoFit/>
          </a:bodyPr>
          <a:lstStyle/>
          <a:p>
            <a:pPr marR="5080" algn="r">
              <a:lnSpc>
                <a:spcPct val="100000"/>
              </a:lnSpc>
              <a:spcBef>
                <a:spcPts val="100"/>
              </a:spcBef>
              <a:tabLst>
                <a:tab pos="388620" algn="l"/>
              </a:tabLst>
            </a:pPr>
            <a:r>
              <a:rPr sz="1800" b="1" spc="-25" dirty="0">
                <a:latin typeface="Arial"/>
                <a:cs typeface="Arial"/>
              </a:rPr>
              <a:t>el</a:t>
            </a:r>
            <a:r>
              <a:rPr sz="1800" b="1" dirty="0">
                <a:latin typeface="Arial"/>
                <a:cs typeface="Arial"/>
              </a:rPr>
              <a:t>	</a:t>
            </a:r>
            <a:r>
              <a:rPr sz="1800" b="1" spc="-10" dirty="0">
                <a:latin typeface="Arial"/>
                <a:cs typeface="Arial"/>
              </a:rPr>
              <a:t>Instituto</a:t>
            </a:r>
            <a:endParaRPr sz="1800">
              <a:latin typeface="Arial"/>
              <a:cs typeface="Arial"/>
            </a:endParaRPr>
          </a:p>
          <a:p>
            <a:pPr marR="5080" algn="r">
              <a:lnSpc>
                <a:spcPct val="100000"/>
              </a:lnSpc>
            </a:pPr>
            <a:r>
              <a:rPr sz="1800" b="1" spc="-10" dirty="0">
                <a:latin typeface="Arial"/>
                <a:cs typeface="Arial"/>
              </a:rPr>
              <a:t>Participación</a:t>
            </a:r>
            <a:endParaRPr sz="1800">
              <a:latin typeface="Arial"/>
              <a:cs typeface="Arial"/>
            </a:endParaRPr>
          </a:p>
        </p:txBody>
      </p:sp>
      <p:sp>
        <p:nvSpPr>
          <p:cNvPr id="39" name="object 39"/>
          <p:cNvSpPr txBox="1"/>
          <p:nvPr/>
        </p:nvSpPr>
        <p:spPr>
          <a:xfrm>
            <a:off x="381000" y="3962400"/>
            <a:ext cx="2496185" cy="848994"/>
          </a:xfrm>
          <a:prstGeom prst="rect">
            <a:avLst/>
          </a:prstGeom>
        </p:spPr>
        <p:txBody>
          <a:bodyPr vert="horz" wrap="square" lIns="0" tIns="12700" rIns="0" bIns="0" rtlCol="0">
            <a:spAutoFit/>
          </a:bodyPr>
          <a:lstStyle/>
          <a:p>
            <a:pPr marL="12700" marR="5080">
              <a:lnSpc>
                <a:spcPct val="100000"/>
              </a:lnSpc>
              <a:spcBef>
                <a:spcPts val="100"/>
              </a:spcBef>
              <a:tabLst>
                <a:tab pos="1163320" algn="l"/>
                <a:tab pos="1549400" algn="l"/>
                <a:tab pos="1955800" algn="l"/>
                <a:tab pos="2331720" algn="l"/>
              </a:tabLst>
            </a:pPr>
            <a:r>
              <a:rPr sz="1800" b="1" spc="-10" dirty="0">
                <a:latin typeface="Arial"/>
                <a:cs typeface="Arial"/>
              </a:rPr>
              <a:t>Nacional</a:t>
            </a:r>
            <a:r>
              <a:rPr sz="1800" b="1" dirty="0">
                <a:latin typeface="Arial"/>
                <a:cs typeface="Arial"/>
              </a:rPr>
              <a:t>	</a:t>
            </a:r>
            <a:r>
              <a:rPr sz="1800" b="1" spc="-10" dirty="0">
                <a:latin typeface="Arial"/>
                <a:cs typeface="Arial"/>
              </a:rPr>
              <a:t>Electoral</a:t>
            </a:r>
            <a:r>
              <a:rPr sz="1800" b="1" dirty="0">
                <a:latin typeface="Arial"/>
                <a:cs typeface="Arial"/>
              </a:rPr>
              <a:t>	</a:t>
            </a:r>
            <a:r>
              <a:rPr sz="1800" b="1" spc="-50" dirty="0">
                <a:latin typeface="Arial"/>
                <a:cs typeface="Arial"/>
              </a:rPr>
              <a:t>y </a:t>
            </a:r>
            <a:r>
              <a:rPr sz="1800" b="1" spc="-10" dirty="0">
                <a:latin typeface="Arial"/>
                <a:cs typeface="Arial"/>
              </a:rPr>
              <a:t>Electoral</a:t>
            </a:r>
            <a:r>
              <a:rPr sz="1800" b="1" dirty="0">
                <a:latin typeface="Arial"/>
                <a:cs typeface="Arial"/>
              </a:rPr>
              <a:t>		</a:t>
            </a:r>
            <a:r>
              <a:rPr sz="1800" b="1" spc="-50" dirty="0">
                <a:latin typeface="Arial"/>
                <a:cs typeface="Arial"/>
              </a:rPr>
              <a:t>y</a:t>
            </a:r>
            <a:r>
              <a:rPr sz="1800" b="1" dirty="0">
                <a:latin typeface="Arial"/>
                <a:cs typeface="Arial"/>
              </a:rPr>
              <a:t>	</a:t>
            </a:r>
            <a:r>
              <a:rPr sz="1800" b="1" spc="-25" dirty="0">
                <a:latin typeface="Arial"/>
                <a:cs typeface="Arial"/>
              </a:rPr>
              <a:t>de </a:t>
            </a:r>
            <a:r>
              <a:rPr sz="1800" b="1" dirty="0">
                <a:latin typeface="Arial"/>
                <a:cs typeface="Arial"/>
              </a:rPr>
              <a:t>Ciudadana de</a:t>
            </a:r>
            <a:r>
              <a:rPr sz="1800" b="1" spc="-5" dirty="0">
                <a:latin typeface="Arial"/>
                <a:cs typeface="Arial"/>
              </a:rPr>
              <a:t> </a:t>
            </a:r>
            <a:r>
              <a:rPr sz="1800" b="1" spc="-35" dirty="0">
                <a:latin typeface="Arial"/>
                <a:cs typeface="Arial"/>
              </a:rPr>
              <a:t>Tabasco</a:t>
            </a:r>
            <a:endParaRPr sz="1800">
              <a:latin typeface="Arial"/>
              <a:cs typeface="Arial"/>
            </a:endParaRPr>
          </a:p>
        </p:txBody>
      </p:sp>
      <p:grpSp>
        <p:nvGrpSpPr>
          <p:cNvPr id="40" name="object 40"/>
          <p:cNvGrpSpPr/>
          <p:nvPr/>
        </p:nvGrpSpPr>
        <p:grpSpPr>
          <a:xfrm>
            <a:off x="4663440" y="3462020"/>
            <a:ext cx="4279900" cy="1582420"/>
            <a:chOff x="4663440" y="3462020"/>
            <a:chExt cx="4279900" cy="1582420"/>
          </a:xfrm>
        </p:grpSpPr>
        <p:sp>
          <p:nvSpPr>
            <p:cNvPr id="41" name="object 41"/>
            <p:cNvSpPr/>
            <p:nvPr/>
          </p:nvSpPr>
          <p:spPr>
            <a:xfrm>
              <a:off x="4669790" y="3468370"/>
              <a:ext cx="4267200" cy="1569720"/>
            </a:xfrm>
            <a:custGeom>
              <a:avLst/>
              <a:gdLst/>
              <a:ahLst/>
              <a:cxnLst/>
              <a:rect l="l" t="t" r="r" b="b"/>
              <a:pathLst>
                <a:path w="4267200" h="1569720">
                  <a:moveTo>
                    <a:pt x="4005580" y="0"/>
                  </a:moveTo>
                  <a:lnTo>
                    <a:pt x="261620" y="0"/>
                  </a:lnTo>
                  <a:lnTo>
                    <a:pt x="214583" y="4213"/>
                  </a:lnTo>
                  <a:lnTo>
                    <a:pt x="170317" y="16363"/>
                  </a:lnTo>
                  <a:lnTo>
                    <a:pt x="129558" y="35710"/>
                  </a:lnTo>
                  <a:lnTo>
                    <a:pt x="93046" y="61517"/>
                  </a:lnTo>
                  <a:lnTo>
                    <a:pt x="61517" y="93046"/>
                  </a:lnTo>
                  <a:lnTo>
                    <a:pt x="35710" y="129558"/>
                  </a:lnTo>
                  <a:lnTo>
                    <a:pt x="16363" y="170317"/>
                  </a:lnTo>
                  <a:lnTo>
                    <a:pt x="4213" y="214583"/>
                  </a:lnTo>
                  <a:lnTo>
                    <a:pt x="0" y="261619"/>
                  </a:lnTo>
                  <a:lnTo>
                    <a:pt x="0" y="1308099"/>
                  </a:lnTo>
                  <a:lnTo>
                    <a:pt x="4213" y="1355136"/>
                  </a:lnTo>
                  <a:lnTo>
                    <a:pt x="16363" y="1399402"/>
                  </a:lnTo>
                  <a:lnTo>
                    <a:pt x="35710" y="1440161"/>
                  </a:lnTo>
                  <a:lnTo>
                    <a:pt x="61517" y="1476673"/>
                  </a:lnTo>
                  <a:lnTo>
                    <a:pt x="93046" y="1508202"/>
                  </a:lnTo>
                  <a:lnTo>
                    <a:pt x="129558" y="1534009"/>
                  </a:lnTo>
                  <a:lnTo>
                    <a:pt x="170317" y="1553356"/>
                  </a:lnTo>
                  <a:lnTo>
                    <a:pt x="214583" y="1565506"/>
                  </a:lnTo>
                  <a:lnTo>
                    <a:pt x="261620" y="1569719"/>
                  </a:lnTo>
                  <a:lnTo>
                    <a:pt x="4005580" y="1569719"/>
                  </a:lnTo>
                  <a:lnTo>
                    <a:pt x="4052616" y="1565506"/>
                  </a:lnTo>
                  <a:lnTo>
                    <a:pt x="4096882" y="1553356"/>
                  </a:lnTo>
                  <a:lnTo>
                    <a:pt x="4137641" y="1534009"/>
                  </a:lnTo>
                  <a:lnTo>
                    <a:pt x="4174153" y="1508202"/>
                  </a:lnTo>
                  <a:lnTo>
                    <a:pt x="4205682" y="1476673"/>
                  </a:lnTo>
                  <a:lnTo>
                    <a:pt x="4231489" y="1440161"/>
                  </a:lnTo>
                  <a:lnTo>
                    <a:pt x="4250836" y="1399402"/>
                  </a:lnTo>
                  <a:lnTo>
                    <a:pt x="4262986" y="1355136"/>
                  </a:lnTo>
                  <a:lnTo>
                    <a:pt x="4267200" y="1308099"/>
                  </a:lnTo>
                  <a:lnTo>
                    <a:pt x="4267200" y="261619"/>
                  </a:lnTo>
                  <a:lnTo>
                    <a:pt x="4262986" y="214583"/>
                  </a:lnTo>
                  <a:lnTo>
                    <a:pt x="4250836" y="170317"/>
                  </a:lnTo>
                  <a:lnTo>
                    <a:pt x="4231489" y="129558"/>
                  </a:lnTo>
                  <a:lnTo>
                    <a:pt x="4205682" y="93046"/>
                  </a:lnTo>
                  <a:lnTo>
                    <a:pt x="4174153" y="61517"/>
                  </a:lnTo>
                  <a:lnTo>
                    <a:pt x="4137641" y="35710"/>
                  </a:lnTo>
                  <a:lnTo>
                    <a:pt x="4096882" y="16363"/>
                  </a:lnTo>
                  <a:lnTo>
                    <a:pt x="4052616" y="4213"/>
                  </a:lnTo>
                  <a:lnTo>
                    <a:pt x="4005580" y="0"/>
                  </a:lnTo>
                  <a:close/>
                </a:path>
              </a:pathLst>
            </a:custGeom>
            <a:solidFill>
              <a:srgbClr val="FFFFFF"/>
            </a:solidFill>
          </p:spPr>
          <p:txBody>
            <a:bodyPr wrap="square" lIns="0" tIns="0" rIns="0" bIns="0" rtlCol="0"/>
            <a:lstStyle/>
            <a:p>
              <a:endParaRPr/>
            </a:p>
          </p:txBody>
        </p:sp>
        <p:sp>
          <p:nvSpPr>
            <p:cNvPr id="42" name="object 42"/>
            <p:cNvSpPr/>
            <p:nvPr/>
          </p:nvSpPr>
          <p:spPr>
            <a:xfrm>
              <a:off x="4669790" y="3468370"/>
              <a:ext cx="4267200" cy="1569720"/>
            </a:xfrm>
            <a:custGeom>
              <a:avLst/>
              <a:gdLst/>
              <a:ahLst/>
              <a:cxnLst/>
              <a:rect l="l" t="t" r="r" b="b"/>
              <a:pathLst>
                <a:path w="4267200" h="1569720">
                  <a:moveTo>
                    <a:pt x="0" y="261619"/>
                  </a:moveTo>
                  <a:lnTo>
                    <a:pt x="4213" y="214583"/>
                  </a:lnTo>
                  <a:lnTo>
                    <a:pt x="16363" y="170317"/>
                  </a:lnTo>
                  <a:lnTo>
                    <a:pt x="35710" y="129558"/>
                  </a:lnTo>
                  <a:lnTo>
                    <a:pt x="61517" y="93046"/>
                  </a:lnTo>
                  <a:lnTo>
                    <a:pt x="93046" y="61517"/>
                  </a:lnTo>
                  <a:lnTo>
                    <a:pt x="129558" y="35710"/>
                  </a:lnTo>
                  <a:lnTo>
                    <a:pt x="170317" y="16363"/>
                  </a:lnTo>
                  <a:lnTo>
                    <a:pt x="214583" y="4213"/>
                  </a:lnTo>
                  <a:lnTo>
                    <a:pt x="261620" y="0"/>
                  </a:lnTo>
                  <a:lnTo>
                    <a:pt x="4005580" y="0"/>
                  </a:lnTo>
                  <a:lnTo>
                    <a:pt x="4052616" y="4213"/>
                  </a:lnTo>
                  <a:lnTo>
                    <a:pt x="4096882" y="16363"/>
                  </a:lnTo>
                  <a:lnTo>
                    <a:pt x="4137641" y="35710"/>
                  </a:lnTo>
                  <a:lnTo>
                    <a:pt x="4174153" y="61517"/>
                  </a:lnTo>
                  <a:lnTo>
                    <a:pt x="4205682" y="93046"/>
                  </a:lnTo>
                  <a:lnTo>
                    <a:pt x="4231489" y="129558"/>
                  </a:lnTo>
                  <a:lnTo>
                    <a:pt x="4250836" y="170317"/>
                  </a:lnTo>
                  <a:lnTo>
                    <a:pt x="4262986" y="214583"/>
                  </a:lnTo>
                  <a:lnTo>
                    <a:pt x="4267200" y="261619"/>
                  </a:lnTo>
                  <a:lnTo>
                    <a:pt x="4267200" y="1308099"/>
                  </a:lnTo>
                  <a:lnTo>
                    <a:pt x="4262986" y="1355136"/>
                  </a:lnTo>
                  <a:lnTo>
                    <a:pt x="4250836" y="1399402"/>
                  </a:lnTo>
                  <a:lnTo>
                    <a:pt x="4231489" y="1440161"/>
                  </a:lnTo>
                  <a:lnTo>
                    <a:pt x="4205682" y="1476673"/>
                  </a:lnTo>
                  <a:lnTo>
                    <a:pt x="4174153" y="1508202"/>
                  </a:lnTo>
                  <a:lnTo>
                    <a:pt x="4137641" y="1534009"/>
                  </a:lnTo>
                  <a:lnTo>
                    <a:pt x="4096882" y="1553356"/>
                  </a:lnTo>
                  <a:lnTo>
                    <a:pt x="4052616" y="1565506"/>
                  </a:lnTo>
                  <a:lnTo>
                    <a:pt x="4005580" y="1569719"/>
                  </a:lnTo>
                  <a:lnTo>
                    <a:pt x="261620" y="1569719"/>
                  </a:lnTo>
                  <a:lnTo>
                    <a:pt x="214583" y="1565506"/>
                  </a:lnTo>
                  <a:lnTo>
                    <a:pt x="170317" y="1553356"/>
                  </a:lnTo>
                  <a:lnTo>
                    <a:pt x="129558" y="1534009"/>
                  </a:lnTo>
                  <a:lnTo>
                    <a:pt x="93046" y="1508202"/>
                  </a:lnTo>
                  <a:lnTo>
                    <a:pt x="61517" y="1476673"/>
                  </a:lnTo>
                  <a:lnTo>
                    <a:pt x="35710" y="1440161"/>
                  </a:lnTo>
                  <a:lnTo>
                    <a:pt x="16363" y="1399402"/>
                  </a:lnTo>
                  <a:lnTo>
                    <a:pt x="4213" y="1355136"/>
                  </a:lnTo>
                  <a:lnTo>
                    <a:pt x="0" y="1308099"/>
                  </a:lnTo>
                  <a:lnTo>
                    <a:pt x="0" y="261619"/>
                  </a:lnTo>
                  <a:close/>
                </a:path>
              </a:pathLst>
            </a:custGeom>
            <a:ln w="12700">
              <a:solidFill>
                <a:srgbClr val="4471C4"/>
              </a:solidFill>
            </a:ln>
          </p:spPr>
          <p:txBody>
            <a:bodyPr wrap="square" lIns="0" tIns="0" rIns="0" bIns="0" rtlCol="0"/>
            <a:lstStyle/>
            <a:p>
              <a:endParaRPr/>
            </a:p>
          </p:txBody>
        </p:sp>
      </p:grpSp>
      <p:sp>
        <p:nvSpPr>
          <p:cNvPr id="43" name="object 43"/>
          <p:cNvSpPr txBox="1"/>
          <p:nvPr/>
        </p:nvSpPr>
        <p:spPr>
          <a:xfrm>
            <a:off x="4824476" y="3688079"/>
            <a:ext cx="396176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Anexo</a:t>
            </a:r>
            <a:r>
              <a:rPr sz="1800" b="1" spc="15" dirty="0">
                <a:latin typeface="Arial"/>
                <a:cs typeface="Arial"/>
              </a:rPr>
              <a:t> </a:t>
            </a:r>
            <a:r>
              <a:rPr sz="1800" b="1" dirty="0">
                <a:latin typeface="Arial"/>
                <a:cs typeface="Arial"/>
              </a:rPr>
              <a:t>17</a:t>
            </a:r>
            <a:r>
              <a:rPr sz="1800" b="1" spc="15" dirty="0">
                <a:latin typeface="Arial"/>
                <a:cs typeface="Arial"/>
              </a:rPr>
              <a:t> </a:t>
            </a:r>
            <a:r>
              <a:rPr sz="1800" b="1" dirty="0">
                <a:latin typeface="Arial"/>
                <a:cs typeface="Arial"/>
              </a:rPr>
              <a:t>RE.</a:t>
            </a:r>
            <a:r>
              <a:rPr sz="1800" b="1" spc="15" dirty="0">
                <a:latin typeface="Arial"/>
                <a:cs typeface="Arial"/>
              </a:rPr>
              <a:t> </a:t>
            </a:r>
            <a:r>
              <a:rPr sz="1800" b="1" dirty="0">
                <a:latin typeface="Arial"/>
                <a:cs typeface="Arial"/>
              </a:rPr>
              <a:t>Bases</a:t>
            </a:r>
            <a:r>
              <a:rPr sz="1800" b="1" spc="15" dirty="0">
                <a:latin typeface="Arial"/>
                <a:cs typeface="Arial"/>
              </a:rPr>
              <a:t> </a:t>
            </a:r>
            <a:r>
              <a:rPr sz="1800" b="1" dirty="0">
                <a:latin typeface="Arial"/>
                <a:cs typeface="Arial"/>
              </a:rPr>
              <a:t>Generales</a:t>
            </a:r>
            <a:r>
              <a:rPr sz="1800" b="1" spc="25" dirty="0">
                <a:latin typeface="Arial"/>
                <a:cs typeface="Arial"/>
              </a:rPr>
              <a:t> </a:t>
            </a:r>
            <a:r>
              <a:rPr sz="1800" b="1" spc="-20" dirty="0">
                <a:latin typeface="Arial"/>
                <a:cs typeface="Arial"/>
              </a:rPr>
              <a:t>para</a:t>
            </a:r>
            <a:endParaRPr sz="1800">
              <a:latin typeface="Arial"/>
              <a:cs typeface="Arial"/>
            </a:endParaRPr>
          </a:p>
        </p:txBody>
      </p:sp>
      <p:sp>
        <p:nvSpPr>
          <p:cNvPr id="44" name="object 44"/>
          <p:cNvSpPr txBox="1"/>
          <p:nvPr/>
        </p:nvSpPr>
        <p:spPr>
          <a:xfrm>
            <a:off x="4824476" y="3962400"/>
            <a:ext cx="2787650" cy="299720"/>
          </a:xfrm>
          <a:prstGeom prst="rect">
            <a:avLst/>
          </a:prstGeom>
        </p:spPr>
        <p:txBody>
          <a:bodyPr vert="horz" wrap="square" lIns="0" tIns="12700" rIns="0" bIns="0" rtlCol="0">
            <a:spAutoFit/>
          </a:bodyPr>
          <a:lstStyle/>
          <a:p>
            <a:pPr marL="12700">
              <a:lnSpc>
                <a:spcPct val="100000"/>
              </a:lnSpc>
              <a:spcBef>
                <a:spcPts val="100"/>
              </a:spcBef>
              <a:tabLst>
                <a:tab pos="1158240" algn="l"/>
                <a:tab pos="1643380" algn="l"/>
              </a:tabLst>
            </a:pPr>
            <a:r>
              <a:rPr sz="1800" b="1" spc="-10" dirty="0">
                <a:latin typeface="Arial"/>
                <a:cs typeface="Arial"/>
              </a:rPr>
              <a:t>Regular</a:t>
            </a:r>
            <a:r>
              <a:rPr sz="1800" b="1" dirty="0">
                <a:latin typeface="Arial"/>
                <a:cs typeface="Arial"/>
              </a:rPr>
              <a:t>	</a:t>
            </a:r>
            <a:r>
              <a:rPr sz="1800" b="1" spc="-25" dirty="0">
                <a:latin typeface="Arial"/>
                <a:cs typeface="Arial"/>
              </a:rPr>
              <a:t>el</a:t>
            </a:r>
            <a:r>
              <a:rPr sz="1800" b="1" dirty="0">
                <a:latin typeface="Arial"/>
                <a:cs typeface="Arial"/>
              </a:rPr>
              <a:t>	</a:t>
            </a:r>
            <a:r>
              <a:rPr sz="1800" b="1" spc="-10" dirty="0">
                <a:latin typeface="Arial"/>
                <a:cs typeface="Arial"/>
              </a:rPr>
              <a:t>Desarrollo</a:t>
            </a:r>
            <a:endParaRPr sz="1800">
              <a:latin typeface="Arial"/>
              <a:cs typeface="Arial"/>
            </a:endParaRPr>
          </a:p>
        </p:txBody>
      </p:sp>
      <p:sp>
        <p:nvSpPr>
          <p:cNvPr id="45" name="object 45"/>
          <p:cNvSpPr txBox="1"/>
          <p:nvPr/>
        </p:nvSpPr>
        <p:spPr>
          <a:xfrm>
            <a:off x="4824476" y="4236402"/>
            <a:ext cx="1529715" cy="300355"/>
          </a:xfrm>
          <a:prstGeom prst="rect">
            <a:avLst/>
          </a:prstGeom>
        </p:spPr>
        <p:txBody>
          <a:bodyPr vert="horz" wrap="square" lIns="0" tIns="12700" rIns="0" bIns="0" rtlCol="0">
            <a:spAutoFit/>
          </a:bodyPr>
          <a:lstStyle/>
          <a:p>
            <a:pPr marL="12700">
              <a:lnSpc>
                <a:spcPct val="100000"/>
              </a:lnSpc>
              <a:spcBef>
                <a:spcPts val="100"/>
              </a:spcBef>
              <a:tabLst>
                <a:tab pos="1249680" algn="l"/>
              </a:tabLst>
            </a:pPr>
            <a:r>
              <a:rPr sz="1800" b="1" spc="-10" dirty="0">
                <a:latin typeface="Arial"/>
                <a:cs typeface="Arial"/>
              </a:rPr>
              <a:t>Sesiones</a:t>
            </a:r>
            <a:r>
              <a:rPr sz="1800" b="1" dirty="0">
                <a:latin typeface="Arial"/>
                <a:cs typeface="Arial"/>
              </a:rPr>
              <a:t>	</a:t>
            </a:r>
            <a:r>
              <a:rPr sz="1800" b="1" spc="-25" dirty="0">
                <a:latin typeface="Arial"/>
                <a:cs typeface="Arial"/>
              </a:rPr>
              <a:t>de</a:t>
            </a:r>
            <a:endParaRPr sz="1800">
              <a:latin typeface="Arial"/>
              <a:cs typeface="Arial"/>
            </a:endParaRPr>
          </a:p>
        </p:txBody>
      </p:sp>
      <p:sp>
        <p:nvSpPr>
          <p:cNvPr id="46" name="object 46"/>
          <p:cNvSpPr txBox="1"/>
          <p:nvPr/>
        </p:nvSpPr>
        <p:spPr>
          <a:xfrm>
            <a:off x="6562470" y="3962400"/>
            <a:ext cx="2223135" cy="574675"/>
          </a:xfrm>
          <a:prstGeom prst="rect">
            <a:avLst/>
          </a:prstGeom>
        </p:spPr>
        <p:txBody>
          <a:bodyPr vert="horz" wrap="square" lIns="0" tIns="12700" rIns="0" bIns="0" rtlCol="0">
            <a:spAutoFit/>
          </a:bodyPr>
          <a:lstStyle/>
          <a:p>
            <a:pPr marR="5080" algn="r">
              <a:lnSpc>
                <a:spcPct val="100000"/>
              </a:lnSpc>
              <a:spcBef>
                <a:spcPts val="100"/>
              </a:spcBef>
              <a:tabLst>
                <a:tab pos="561340" algn="l"/>
              </a:tabLst>
            </a:pPr>
            <a:r>
              <a:rPr sz="1800" b="1" spc="-25" dirty="0">
                <a:latin typeface="Arial"/>
                <a:cs typeface="Arial"/>
              </a:rPr>
              <a:t>de</a:t>
            </a:r>
            <a:r>
              <a:rPr sz="1800" b="1" dirty="0">
                <a:latin typeface="Arial"/>
                <a:cs typeface="Arial"/>
              </a:rPr>
              <a:t>	</a:t>
            </a:r>
            <a:r>
              <a:rPr sz="1800" b="1" spc="-25" dirty="0">
                <a:latin typeface="Arial"/>
                <a:cs typeface="Arial"/>
              </a:rPr>
              <a:t>las</a:t>
            </a:r>
            <a:endParaRPr sz="1800">
              <a:latin typeface="Arial"/>
              <a:cs typeface="Arial"/>
            </a:endParaRPr>
          </a:p>
          <a:p>
            <a:pPr marR="7620" algn="r">
              <a:lnSpc>
                <a:spcPct val="100000"/>
              </a:lnSpc>
              <a:tabLst>
                <a:tab pos="563880" algn="l"/>
                <a:tab pos="1927860" algn="l"/>
              </a:tabLst>
            </a:pPr>
            <a:r>
              <a:rPr sz="1800" b="1" spc="-25" dirty="0">
                <a:latin typeface="Arial"/>
                <a:cs typeface="Arial"/>
              </a:rPr>
              <a:t>los</a:t>
            </a:r>
            <a:r>
              <a:rPr sz="1800" b="1" dirty="0">
                <a:latin typeface="Arial"/>
                <a:cs typeface="Arial"/>
              </a:rPr>
              <a:t>	</a:t>
            </a:r>
            <a:r>
              <a:rPr sz="1800" b="1" spc="-10" dirty="0">
                <a:latin typeface="Arial"/>
                <a:cs typeface="Arial"/>
              </a:rPr>
              <a:t>Cómputos</a:t>
            </a:r>
            <a:r>
              <a:rPr sz="1800" b="1" dirty="0">
                <a:latin typeface="Arial"/>
                <a:cs typeface="Arial"/>
              </a:rPr>
              <a:t>	</a:t>
            </a:r>
            <a:r>
              <a:rPr sz="1800" b="1" spc="-25" dirty="0">
                <a:latin typeface="Arial"/>
                <a:cs typeface="Arial"/>
              </a:rPr>
              <a:t>en</a:t>
            </a:r>
            <a:endParaRPr sz="1800">
              <a:latin typeface="Arial"/>
              <a:cs typeface="Arial"/>
            </a:endParaRPr>
          </a:p>
        </p:txBody>
      </p:sp>
      <p:sp>
        <p:nvSpPr>
          <p:cNvPr id="47" name="object 47"/>
          <p:cNvSpPr txBox="1"/>
          <p:nvPr/>
        </p:nvSpPr>
        <p:spPr>
          <a:xfrm>
            <a:off x="4824476" y="4511420"/>
            <a:ext cx="213487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Elecciones</a:t>
            </a:r>
            <a:r>
              <a:rPr sz="1800" b="1" spc="-5" dirty="0">
                <a:latin typeface="Arial"/>
                <a:cs typeface="Arial"/>
              </a:rPr>
              <a:t> </a:t>
            </a:r>
            <a:r>
              <a:rPr sz="1800" b="1" spc="-10" dirty="0">
                <a:latin typeface="Arial"/>
                <a:cs typeface="Arial"/>
              </a:rPr>
              <a:t>Locales</a:t>
            </a:r>
            <a:endParaRPr sz="1800">
              <a:latin typeface="Arial"/>
              <a:cs typeface="Arial"/>
            </a:endParaRPr>
          </a:p>
        </p:txBody>
      </p:sp>
      <p:grpSp>
        <p:nvGrpSpPr>
          <p:cNvPr id="48" name="object 48"/>
          <p:cNvGrpSpPr/>
          <p:nvPr/>
        </p:nvGrpSpPr>
        <p:grpSpPr>
          <a:xfrm>
            <a:off x="220979" y="5113020"/>
            <a:ext cx="4279900" cy="1176020"/>
            <a:chOff x="220979" y="5113020"/>
            <a:chExt cx="4279900" cy="1176020"/>
          </a:xfrm>
        </p:grpSpPr>
        <p:sp>
          <p:nvSpPr>
            <p:cNvPr id="49" name="object 49"/>
            <p:cNvSpPr/>
            <p:nvPr/>
          </p:nvSpPr>
          <p:spPr>
            <a:xfrm>
              <a:off x="227329" y="5119370"/>
              <a:ext cx="4267200" cy="1163320"/>
            </a:xfrm>
            <a:custGeom>
              <a:avLst/>
              <a:gdLst/>
              <a:ahLst/>
              <a:cxnLst/>
              <a:rect l="l" t="t" r="r" b="b"/>
              <a:pathLst>
                <a:path w="4267200" h="1163320">
                  <a:moveTo>
                    <a:pt x="4073271" y="0"/>
                  </a:moveTo>
                  <a:lnTo>
                    <a:pt x="193890" y="0"/>
                  </a:lnTo>
                  <a:lnTo>
                    <a:pt x="149432" y="5124"/>
                  </a:lnTo>
                  <a:lnTo>
                    <a:pt x="108621" y="19718"/>
                  </a:lnTo>
                  <a:lnTo>
                    <a:pt x="72620" y="42617"/>
                  </a:lnTo>
                  <a:lnTo>
                    <a:pt x="42594" y="72654"/>
                  </a:lnTo>
                  <a:lnTo>
                    <a:pt x="19706" y="108662"/>
                  </a:lnTo>
                  <a:lnTo>
                    <a:pt x="5120" y="149476"/>
                  </a:lnTo>
                  <a:lnTo>
                    <a:pt x="0" y="193928"/>
                  </a:lnTo>
                  <a:lnTo>
                    <a:pt x="0" y="969429"/>
                  </a:lnTo>
                  <a:lnTo>
                    <a:pt x="5120" y="1013887"/>
                  </a:lnTo>
                  <a:lnTo>
                    <a:pt x="19706" y="1054698"/>
                  </a:lnTo>
                  <a:lnTo>
                    <a:pt x="42594" y="1090699"/>
                  </a:lnTo>
                  <a:lnTo>
                    <a:pt x="72620" y="1120725"/>
                  </a:lnTo>
                  <a:lnTo>
                    <a:pt x="108621" y="1143613"/>
                  </a:lnTo>
                  <a:lnTo>
                    <a:pt x="149432" y="1158199"/>
                  </a:lnTo>
                  <a:lnTo>
                    <a:pt x="193890" y="1163319"/>
                  </a:lnTo>
                  <a:lnTo>
                    <a:pt x="4073271" y="1163319"/>
                  </a:lnTo>
                  <a:lnTo>
                    <a:pt x="4117723" y="1158199"/>
                  </a:lnTo>
                  <a:lnTo>
                    <a:pt x="4158537" y="1143613"/>
                  </a:lnTo>
                  <a:lnTo>
                    <a:pt x="4194545" y="1120725"/>
                  </a:lnTo>
                  <a:lnTo>
                    <a:pt x="4224582" y="1090699"/>
                  </a:lnTo>
                  <a:lnTo>
                    <a:pt x="4247481" y="1054698"/>
                  </a:lnTo>
                  <a:lnTo>
                    <a:pt x="4262075" y="1013887"/>
                  </a:lnTo>
                  <a:lnTo>
                    <a:pt x="4267200" y="969429"/>
                  </a:lnTo>
                  <a:lnTo>
                    <a:pt x="4267200" y="193928"/>
                  </a:lnTo>
                  <a:lnTo>
                    <a:pt x="4262075" y="149476"/>
                  </a:lnTo>
                  <a:lnTo>
                    <a:pt x="4247481" y="108662"/>
                  </a:lnTo>
                  <a:lnTo>
                    <a:pt x="4224582" y="72654"/>
                  </a:lnTo>
                  <a:lnTo>
                    <a:pt x="4194545" y="42617"/>
                  </a:lnTo>
                  <a:lnTo>
                    <a:pt x="4158537" y="19718"/>
                  </a:lnTo>
                  <a:lnTo>
                    <a:pt x="4117723" y="5124"/>
                  </a:lnTo>
                  <a:lnTo>
                    <a:pt x="4073271" y="0"/>
                  </a:lnTo>
                  <a:close/>
                </a:path>
              </a:pathLst>
            </a:custGeom>
            <a:solidFill>
              <a:srgbClr val="FFFFFF"/>
            </a:solidFill>
          </p:spPr>
          <p:txBody>
            <a:bodyPr wrap="square" lIns="0" tIns="0" rIns="0" bIns="0" rtlCol="0"/>
            <a:lstStyle/>
            <a:p>
              <a:endParaRPr/>
            </a:p>
          </p:txBody>
        </p:sp>
        <p:sp>
          <p:nvSpPr>
            <p:cNvPr id="50" name="object 50"/>
            <p:cNvSpPr/>
            <p:nvPr/>
          </p:nvSpPr>
          <p:spPr>
            <a:xfrm>
              <a:off x="227329" y="5119370"/>
              <a:ext cx="4267200" cy="1163320"/>
            </a:xfrm>
            <a:custGeom>
              <a:avLst/>
              <a:gdLst/>
              <a:ahLst/>
              <a:cxnLst/>
              <a:rect l="l" t="t" r="r" b="b"/>
              <a:pathLst>
                <a:path w="4267200" h="1163320">
                  <a:moveTo>
                    <a:pt x="0" y="193928"/>
                  </a:moveTo>
                  <a:lnTo>
                    <a:pt x="5120" y="149476"/>
                  </a:lnTo>
                  <a:lnTo>
                    <a:pt x="19706" y="108662"/>
                  </a:lnTo>
                  <a:lnTo>
                    <a:pt x="42594" y="72654"/>
                  </a:lnTo>
                  <a:lnTo>
                    <a:pt x="72620" y="42617"/>
                  </a:lnTo>
                  <a:lnTo>
                    <a:pt x="108621" y="19718"/>
                  </a:lnTo>
                  <a:lnTo>
                    <a:pt x="149432" y="5124"/>
                  </a:lnTo>
                  <a:lnTo>
                    <a:pt x="193890" y="0"/>
                  </a:lnTo>
                  <a:lnTo>
                    <a:pt x="4073271" y="0"/>
                  </a:lnTo>
                  <a:lnTo>
                    <a:pt x="4117723" y="5124"/>
                  </a:lnTo>
                  <a:lnTo>
                    <a:pt x="4158537" y="19718"/>
                  </a:lnTo>
                  <a:lnTo>
                    <a:pt x="4194545" y="42617"/>
                  </a:lnTo>
                  <a:lnTo>
                    <a:pt x="4224582" y="72654"/>
                  </a:lnTo>
                  <a:lnTo>
                    <a:pt x="4247481" y="108662"/>
                  </a:lnTo>
                  <a:lnTo>
                    <a:pt x="4262075" y="149476"/>
                  </a:lnTo>
                  <a:lnTo>
                    <a:pt x="4267200" y="193928"/>
                  </a:lnTo>
                  <a:lnTo>
                    <a:pt x="4267200" y="969429"/>
                  </a:lnTo>
                  <a:lnTo>
                    <a:pt x="4262075" y="1013887"/>
                  </a:lnTo>
                  <a:lnTo>
                    <a:pt x="4247481" y="1054698"/>
                  </a:lnTo>
                  <a:lnTo>
                    <a:pt x="4224582" y="1090699"/>
                  </a:lnTo>
                  <a:lnTo>
                    <a:pt x="4194545" y="1120725"/>
                  </a:lnTo>
                  <a:lnTo>
                    <a:pt x="4158537" y="1143613"/>
                  </a:lnTo>
                  <a:lnTo>
                    <a:pt x="4117723" y="1158199"/>
                  </a:lnTo>
                  <a:lnTo>
                    <a:pt x="4073271" y="1163319"/>
                  </a:lnTo>
                  <a:lnTo>
                    <a:pt x="193890" y="1163319"/>
                  </a:lnTo>
                  <a:lnTo>
                    <a:pt x="149432" y="1158199"/>
                  </a:lnTo>
                  <a:lnTo>
                    <a:pt x="108621" y="1143613"/>
                  </a:lnTo>
                  <a:lnTo>
                    <a:pt x="72620" y="1120725"/>
                  </a:lnTo>
                  <a:lnTo>
                    <a:pt x="42594" y="1090699"/>
                  </a:lnTo>
                  <a:lnTo>
                    <a:pt x="19706" y="1054698"/>
                  </a:lnTo>
                  <a:lnTo>
                    <a:pt x="5120" y="1013887"/>
                  </a:lnTo>
                  <a:lnTo>
                    <a:pt x="0" y="969429"/>
                  </a:lnTo>
                  <a:lnTo>
                    <a:pt x="0" y="193928"/>
                  </a:lnTo>
                  <a:close/>
                </a:path>
              </a:pathLst>
            </a:custGeom>
            <a:ln w="12700">
              <a:solidFill>
                <a:srgbClr val="4471C4"/>
              </a:solidFill>
            </a:ln>
          </p:spPr>
          <p:txBody>
            <a:bodyPr wrap="square" lIns="0" tIns="0" rIns="0" bIns="0" rtlCol="0"/>
            <a:lstStyle/>
            <a:p>
              <a:endParaRPr/>
            </a:p>
          </p:txBody>
        </p:sp>
      </p:grpSp>
      <p:sp>
        <p:nvSpPr>
          <p:cNvPr id="51" name="object 51"/>
          <p:cNvSpPr txBox="1"/>
          <p:nvPr/>
        </p:nvSpPr>
        <p:spPr>
          <a:xfrm>
            <a:off x="360997" y="5074539"/>
            <a:ext cx="4001135" cy="269240"/>
          </a:xfrm>
          <a:prstGeom prst="rect">
            <a:avLst/>
          </a:prstGeom>
        </p:spPr>
        <p:txBody>
          <a:bodyPr vert="horz" wrap="square" lIns="0" tIns="12700" rIns="0" bIns="0" rtlCol="0">
            <a:spAutoFit/>
          </a:bodyPr>
          <a:lstStyle/>
          <a:p>
            <a:pPr marL="12700">
              <a:lnSpc>
                <a:spcPct val="100000"/>
              </a:lnSpc>
              <a:spcBef>
                <a:spcPts val="100"/>
              </a:spcBef>
              <a:tabLst>
                <a:tab pos="1513840" algn="l"/>
                <a:tab pos="2139315" algn="l"/>
                <a:tab pos="2505075" algn="l"/>
                <a:tab pos="3874770" algn="l"/>
              </a:tabLst>
            </a:pPr>
            <a:r>
              <a:rPr sz="1600" b="1" spc="-10" dirty="0">
                <a:latin typeface="Arial"/>
                <a:cs typeface="Arial"/>
              </a:rPr>
              <a:t>Lineamientos</a:t>
            </a:r>
            <a:r>
              <a:rPr sz="1600" b="1" dirty="0">
                <a:latin typeface="Arial"/>
                <a:cs typeface="Arial"/>
              </a:rPr>
              <a:t>	</a:t>
            </a:r>
            <a:r>
              <a:rPr sz="1600" b="1" spc="-20" dirty="0">
                <a:latin typeface="Arial"/>
                <a:cs typeface="Arial"/>
              </a:rPr>
              <a:t>para</a:t>
            </a:r>
            <a:r>
              <a:rPr sz="1600" b="1" dirty="0">
                <a:latin typeface="Arial"/>
                <a:cs typeface="Arial"/>
              </a:rPr>
              <a:t>	</a:t>
            </a:r>
            <a:r>
              <a:rPr sz="1600" b="1" spc="-25" dirty="0">
                <a:latin typeface="Arial"/>
                <a:cs typeface="Arial"/>
              </a:rPr>
              <a:t>la</a:t>
            </a:r>
            <a:r>
              <a:rPr sz="1600" b="1" dirty="0">
                <a:latin typeface="Arial"/>
                <a:cs typeface="Arial"/>
              </a:rPr>
              <a:t>	</a:t>
            </a:r>
            <a:r>
              <a:rPr sz="1600" b="1" spc="-10" dirty="0">
                <a:latin typeface="Arial"/>
                <a:cs typeface="Arial"/>
              </a:rPr>
              <a:t>Preparación</a:t>
            </a:r>
            <a:r>
              <a:rPr sz="1600" b="1" dirty="0">
                <a:latin typeface="Arial"/>
                <a:cs typeface="Arial"/>
              </a:rPr>
              <a:t>	</a:t>
            </a:r>
            <a:r>
              <a:rPr sz="1600" b="1" spc="-50" dirty="0">
                <a:latin typeface="Arial"/>
                <a:cs typeface="Arial"/>
              </a:rPr>
              <a:t>y</a:t>
            </a:r>
            <a:endParaRPr sz="1600">
              <a:latin typeface="Arial"/>
              <a:cs typeface="Arial"/>
            </a:endParaRPr>
          </a:p>
        </p:txBody>
      </p:sp>
      <p:sp>
        <p:nvSpPr>
          <p:cNvPr id="52" name="object 52"/>
          <p:cNvSpPr txBox="1"/>
          <p:nvPr/>
        </p:nvSpPr>
        <p:spPr>
          <a:xfrm>
            <a:off x="360997" y="5318378"/>
            <a:ext cx="3996690" cy="269240"/>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Desarrollo</a:t>
            </a:r>
            <a:r>
              <a:rPr sz="1600" b="1" spc="305" dirty="0">
                <a:latin typeface="Arial"/>
                <a:cs typeface="Arial"/>
              </a:rPr>
              <a:t> </a:t>
            </a:r>
            <a:r>
              <a:rPr sz="1600" b="1" dirty="0">
                <a:latin typeface="Arial"/>
                <a:cs typeface="Arial"/>
              </a:rPr>
              <a:t>de</a:t>
            </a:r>
            <a:r>
              <a:rPr sz="1600" b="1" spc="315" dirty="0">
                <a:latin typeface="Arial"/>
                <a:cs typeface="Arial"/>
              </a:rPr>
              <a:t> </a:t>
            </a:r>
            <a:r>
              <a:rPr sz="1600" b="1" dirty="0">
                <a:latin typeface="Arial"/>
                <a:cs typeface="Arial"/>
              </a:rPr>
              <a:t>los</a:t>
            </a:r>
            <a:r>
              <a:rPr sz="1600" b="1" spc="300" dirty="0">
                <a:latin typeface="Arial"/>
                <a:cs typeface="Arial"/>
              </a:rPr>
              <a:t> </a:t>
            </a:r>
            <a:r>
              <a:rPr sz="1600" b="1" dirty="0">
                <a:latin typeface="Arial"/>
                <a:cs typeface="Arial"/>
              </a:rPr>
              <a:t>Cómputos</a:t>
            </a:r>
            <a:r>
              <a:rPr sz="1600" b="1" spc="305" dirty="0">
                <a:latin typeface="Arial"/>
                <a:cs typeface="Arial"/>
              </a:rPr>
              <a:t> </a:t>
            </a:r>
            <a:r>
              <a:rPr sz="1600" b="1" spc="-10" dirty="0">
                <a:latin typeface="Arial"/>
                <a:cs typeface="Arial"/>
              </a:rPr>
              <a:t>Distritales,</a:t>
            </a:r>
            <a:endParaRPr sz="1600">
              <a:latin typeface="Arial"/>
              <a:cs typeface="Arial"/>
            </a:endParaRPr>
          </a:p>
        </p:txBody>
      </p:sp>
      <p:sp>
        <p:nvSpPr>
          <p:cNvPr id="53" name="object 53"/>
          <p:cNvSpPr txBox="1"/>
          <p:nvPr/>
        </p:nvSpPr>
        <p:spPr>
          <a:xfrm>
            <a:off x="360997" y="5561965"/>
            <a:ext cx="3998595" cy="269875"/>
          </a:xfrm>
          <a:prstGeom prst="rect">
            <a:avLst/>
          </a:prstGeom>
        </p:spPr>
        <p:txBody>
          <a:bodyPr vert="horz" wrap="square" lIns="0" tIns="12700" rIns="0" bIns="0" rtlCol="0">
            <a:spAutoFit/>
          </a:bodyPr>
          <a:lstStyle/>
          <a:p>
            <a:pPr marL="12700">
              <a:lnSpc>
                <a:spcPct val="100000"/>
              </a:lnSpc>
              <a:spcBef>
                <a:spcPts val="100"/>
              </a:spcBef>
              <a:tabLst>
                <a:tab pos="538480" algn="l"/>
                <a:tab pos="998219" algn="l"/>
                <a:tab pos="2034539" algn="l"/>
                <a:tab pos="3348354" algn="l"/>
                <a:tab pos="3747770" algn="l"/>
              </a:tabLst>
            </a:pPr>
            <a:r>
              <a:rPr sz="1600" b="1" spc="-25" dirty="0">
                <a:latin typeface="Arial"/>
                <a:cs typeface="Arial"/>
              </a:rPr>
              <a:t>de</a:t>
            </a:r>
            <a:r>
              <a:rPr sz="1600" b="1" dirty="0">
                <a:latin typeface="Arial"/>
                <a:cs typeface="Arial"/>
              </a:rPr>
              <a:t>	</a:t>
            </a:r>
            <a:r>
              <a:rPr sz="1600" b="1" spc="-25" dirty="0">
                <a:latin typeface="Arial"/>
                <a:cs typeface="Arial"/>
              </a:rPr>
              <a:t>la</a:t>
            </a:r>
            <a:r>
              <a:rPr sz="1600" b="1" dirty="0">
                <a:latin typeface="Arial"/>
                <a:cs typeface="Arial"/>
              </a:rPr>
              <a:t>	</a:t>
            </a:r>
            <a:r>
              <a:rPr sz="1600" b="1" spc="-10" dirty="0">
                <a:latin typeface="Arial"/>
                <a:cs typeface="Arial"/>
              </a:rPr>
              <a:t>Entidad</a:t>
            </a:r>
            <a:r>
              <a:rPr sz="1600" b="1" dirty="0">
                <a:latin typeface="Arial"/>
                <a:cs typeface="Arial"/>
              </a:rPr>
              <a:t>	</a:t>
            </a:r>
            <a:r>
              <a:rPr sz="1600" b="1" spc="-10" dirty="0">
                <a:latin typeface="Arial"/>
                <a:cs typeface="Arial"/>
              </a:rPr>
              <a:t>Federativa</a:t>
            </a:r>
            <a:r>
              <a:rPr sz="1600" b="1" dirty="0">
                <a:latin typeface="Arial"/>
                <a:cs typeface="Arial"/>
              </a:rPr>
              <a:t>	</a:t>
            </a:r>
            <a:r>
              <a:rPr sz="1600" b="1" spc="-50" dirty="0">
                <a:latin typeface="Arial"/>
                <a:cs typeface="Arial"/>
              </a:rPr>
              <a:t>y</a:t>
            </a:r>
            <a:r>
              <a:rPr sz="1600" b="1" dirty="0">
                <a:latin typeface="Arial"/>
                <a:cs typeface="Arial"/>
              </a:rPr>
              <a:t>	</a:t>
            </a:r>
            <a:r>
              <a:rPr sz="1600" b="1" spc="-25" dirty="0">
                <a:latin typeface="Arial"/>
                <a:cs typeface="Arial"/>
              </a:rPr>
              <a:t>de</a:t>
            </a:r>
            <a:endParaRPr sz="1600">
              <a:latin typeface="Arial"/>
              <a:cs typeface="Arial"/>
            </a:endParaRPr>
          </a:p>
        </p:txBody>
      </p:sp>
      <p:sp>
        <p:nvSpPr>
          <p:cNvPr id="54" name="object 54"/>
          <p:cNvSpPr txBox="1"/>
          <p:nvPr/>
        </p:nvSpPr>
        <p:spPr>
          <a:xfrm>
            <a:off x="360997" y="5806440"/>
            <a:ext cx="3996690" cy="513080"/>
          </a:xfrm>
          <a:prstGeom prst="rect">
            <a:avLst/>
          </a:prstGeom>
        </p:spPr>
        <p:txBody>
          <a:bodyPr vert="horz" wrap="square" lIns="0" tIns="12700" rIns="0" bIns="0" rtlCol="0">
            <a:spAutoFit/>
          </a:bodyPr>
          <a:lstStyle/>
          <a:p>
            <a:pPr marL="12700" marR="5080">
              <a:lnSpc>
                <a:spcPct val="100000"/>
              </a:lnSpc>
              <a:spcBef>
                <a:spcPts val="100"/>
              </a:spcBef>
              <a:tabLst>
                <a:tab pos="1715135" algn="l"/>
                <a:tab pos="2167255" algn="l"/>
                <a:tab pos="3124835" algn="l"/>
              </a:tabLst>
            </a:pPr>
            <a:r>
              <a:rPr sz="1600" b="1" spc="-10" dirty="0">
                <a:latin typeface="Arial"/>
                <a:cs typeface="Arial"/>
              </a:rPr>
              <a:t>Circunscripción</a:t>
            </a:r>
            <a:r>
              <a:rPr sz="1600" b="1" dirty="0">
                <a:latin typeface="Arial"/>
                <a:cs typeface="Arial"/>
              </a:rPr>
              <a:t>	</a:t>
            </a:r>
            <a:r>
              <a:rPr sz="1600" b="1" spc="-25" dirty="0">
                <a:latin typeface="Arial"/>
                <a:cs typeface="Arial"/>
              </a:rPr>
              <a:t>del</a:t>
            </a:r>
            <a:r>
              <a:rPr sz="1600" b="1" dirty="0">
                <a:latin typeface="Arial"/>
                <a:cs typeface="Arial"/>
              </a:rPr>
              <a:t>	</a:t>
            </a:r>
            <a:r>
              <a:rPr sz="1600" b="1" spc="-10" dirty="0">
                <a:latin typeface="Arial"/>
                <a:cs typeface="Arial"/>
              </a:rPr>
              <a:t>Proceso</a:t>
            </a:r>
            <a:r>
              <a:rPr sz="1600" b="1" dirty="0">
                <a:latin typeface="Arial"/>
                <a:cs typeface="Arial"/>
              </a:rPr>
              <a:t>	</a:t>
            </a:r>
            <a:r>
              <a:rPr sz="1600" b="1" spc="-10" dirty="0">
                <a:latin typeface="Arial"/>
                <a:cs typeface="Arial"/>
              </a:rPr>
              <a:t>Electoral </a:t>
            </a:r>
            <a:r>
              <a:rPr sz="1600" b="1" dirty="0">
                <a:latin typeface="Arial"/>
                <a:cs typeface="Arial"/>
              </a:rPr>
              <a:t>Federal</a:t>
            </a:r>
            <a:r>
              <a:rPr sz="1600" b="1" spc="-5" dirty="0">
                <a:latin typeface="Arial"/>
                <a:cs typeface="Arial"/>
              </a:rPr>
              <a:t> </a:t>
            </a:r>
            <a:r>
              <a:rPr sz="1600" b="1" spc="-10" dirty="0">
                <a:latin typeface="Arial"/>
                <a:cs typeface="Arial"/>
              </a:rPr>
              <a:t>2023-</a:t>
            </a:r>
            <a:r>
              <a:rPr sz="1600" b="1" spc="-20" dirty="0">
                <a:latin typeface="Arial"/>
                <a:cs typeface="Arial"/>
              </a:rPr>
              <a:t>2024</a:t>
            </a:r>
            <a:endParaRPr sz="1600">
              <a:latin typeface="Arial"/>
              <a:cs typeface="Arial"/>
            </a:endParaRPr>
          </a:p>
        </p:txBody>
      </p:sp>
      <p:grpSp>
        <p:nvGrpSpPr>
          <p:cNvPr id="55" name="object 55"/>
          <p:cNvGrpSpPr/>
          <p:nvPr/>
        </p:nvGrpSpPr>
        <p:grpSpPr>
          <a:xfrm>
            <a:off x="4663440" y="5113020"/>
            <a:ext cx="4279900" cy="1176020"/>
            <a:chOff x="4663440" y="5113020"/>
            <a:chExt cx="4279900" cy="1176020"/>
          </a:xfrm>
        </p:grpSpPr>
        <p:sp>
          <p:nvSpPr>
            <p:cNvPr id="56" name="object 56"/>
            <p:cNvSpPr/>
            <p:nvPr/>
          </p:nvSpPr>
          <p:spPr>
            <a:xfrm>
              <a:off x="4669790" y="5119370"/>
              <a:ext cx="4267200" cy="1163320"/>
            </a:xfrm>
            <a:custGeom>
              <a:avLst/>
              <a:gdLst/>
              <a:ahLst/>
              <a:cxnLst/>
              <a:rect l="l" t="t" r="r" b="b"/>
              <a:pathLst>
                <a:path w="4267200" h="1163320">
                  <a:moveTo>
                    <a:pt x="4073270" y="0"/>
                  </a:moveTo>
                  <a:lnTo>
                    <a:pt x="193929" y="0"/>
                  </a:lnTo>
                  <a:lnTo>
                    <a:pt x="149476" y="5124"/>
                  </a:lnTo>
                  <a:lnTo>
                    <a:pt x="108662" y="19718"/>
                  </a:lnTo>
                  <a:lnTo>
                    <a:pt x="72654" y="42617"/>
                  </a:lnTo>
                  <a:lnTo>
                    <a:pt x="42617" y="72654"/>
                  </a:lnTo>
                  <a:lnTo>
                    <a:pt x="19718" y="108662"/>
                  </a:lnTo>
                  <a:lnTo>
                    <a:pt x="5124" y="149476"/>
                  </a:lnTo>
                  <a:lnTo>
                    <a:pt x="0" y="193928"/>
                  </a:lnTo>
                  <a:lnTo>
                    <a:pt x="0" y="969429"/>
                  </a:lnTo>
                  <a:lnTo>
                    <a:pt x="5124" y="1013887"/>
                  </a:lnTo>
                  <a:lnTo>
                    <a:pt x="19718" y="1054698"/>
                  </a:lnTo>
                  <a:lnTo>
                    <a:pt x="42617" y="1090699"/>
                  </a:lnTo>
                  <a:lnTo>
                    <a:pt x="72654" y="1120725"/>
                  </a:lnTo>
                  <a:lnTo>
                    <a:pt x="108662" y="1143613"/>
                  </a:lnTo>
                  <a:lnTo>
                    <a:pt x="149476" y="1158199"/>
                  </a:lnTo>
                  <a:lnTo>
                    <a:pt x="193929" y="1163319"/>
                  </a:lnTo>
                  <a:lnTo>
                    <a:pt x="4073270" y="1163319"/>
                  </a:lnTo>
                  <a:lnTo>
                    <a:pt x="4117723" y="1158199"/>
                  </a:lnTo>
                  <a:lnTo>
                    <a:pt x="4158537" y="1143613"/>
                  </a:lnTo>
                  <a:lnTo>
                    <a:pt x="4194545" y="1120725"/>
                  </a:lnTo>
                  <a:lnTo>
                    <a:pt x="4224582" y="1090699"/>
                  </a:lnTo>
                  <a:lnTo>
                    <a:pt x="4247481" y="1054698"/>
                  </a:lnTo>
                  <a:lnTo>
                    <a:pt x="4262075" y="1013887"/>
                  </a:lnTo>
                  <a:lnTo>
                    <a:pt x="4267200" y="969429"/>
                  </a:lnTo>
                  <a:lnTo>
                    <a:pt x="4267200" y="193928"/>
                  </a:lnTo>
                  <a:lnTo>
                    <a:pt x="4262075" y="149476"/>
                  </a:lnTo>
                  <a:lnTo>
                    <a:pt x="4247481" y="108662"/>
                  </a:lnTo>
                  <a:lnTo>
                    <a:pt x="4224582" y="72654"/>
                  </a:lnTo>
                  <a:lnTo>
                    <a:pt x="4194545" y="42617"/>
                  </a:lnTo>
                  <a:lnTo>
                    <a:pt x="4158537" y="19718"/>
                  </a:lnTo>
                  <a:lnTo>
                    <a:pt x="4117723" y="5124"/>
                  </a:lnTo>
                  <a:lnTo>
                    <a:pt x="4073270" y="0"/>
                  </a:lnTo>
                  <a:close/>
                </a:path>
              </a:pathLst>
            </a:custGeom>
            <a:solidFill>
              <a:srgbClr val="FFFFFF"/>
            </a:solidFill>
          </p:spPr>
          <p:txBody>
            <a:bodyPr wrap="square" lIns="0" tIns="0" rIns="0" bIns="0" rtlCol="0"/>
            <a:lstStyle/>
            <a:p>
              <a:endParaRPr/>
            </a:p>
          </p:txBody>
        </p:sp>
        <p:sp>
          <p:nvSpPr>
            <p:cNvPr id="57" name="object 57"/>
            <p:cNvSpPr/>
            <p:nvPr/>
          </p:nvSpPr>
          <p:spPr>
            <a:xfrm>
              <a:off x="4669790" y="5119370"/>
              <a:ext cx="4267200" cy="1163320"/>
            </a:xfrm>
            <a:custGeom>
              <a:avLst/>
              <a:gdLst/>
              <a:ahLst/>
              <a:cxnLst/>
              <a:rect l="l" t="t" r="r" b="b"/>
              <a:pathLst>
                <a:path w="4267200" h="1163320">
                  <a:moveTo>
                    <a:pt x="0" y="193928"/>
                  </a:moveTo>
                  <a:lnTo>
                    <a:pt x="5124" y="149476"/>
                  </a:lnTo>
                  <a:lnTo>
                    <a:pt x="19718" y="108662"/>
                  </a:lnTo>
                  <a:lnTo>
                    <a:pt x="42617" y="72654"/>
                  </a:lnTo>
                  <a:lnTo>
                    <a:pt x="72654" y="42617"/>
                  </a:lnTo>
                  <a:lnTo>
                    <a:pt x="108662" y="19718"/>
                  </a:lnTo>
                  <a:lnTo>
                    <a:pt x="149476" y="5124"/>
                  </a:lnTo>
                  <a:lnTo>
                    <a:pt x="193929" y="0"/>
                  </a:lnTo>
                  <a:lnTo>
                    <a:pt x="4073270" y="0"/>
                  </a:lnTo>
                  <a:lnTo>
                    <a:pt x="4117723" y="5124"/>
                  </a:lnTo>
                  <a:lnTo>
                    <a:pt x="4158537" y="19718"/>
                  </a:lnTo>
                  <a:lnTo>
                    <a:pt x="4194545" y="42617"/>
                  </a:lnTo>
                  <a:lnTo>
                    <a:pt x="4224582" y="72654"/>
                  </a:lnTo>
                  <a:lnTo>
                    <a:pt x="4247481" y="108662"/>
                  </a:lnTo>
                  <a:lnTo>
                    <a:pt x="4262075" y="149476"/>
                  </a:lnTo>
                  <a:lnTo>
                    <a:pt x="4267200" y="193928"/>
                  </a:lnTo>
                  <a:lnTo>
                    <a:pt x="4267200" y="969429"/>
                  </a:lnTo>
                  <a:lnTo>
                    <a:pt x="4262075" y="1013887"/>
                  </a:lnTo>
                  <a:lnTo>
                    <a:pt x="4247481" y="1054698"/>
                  </a:lnTo>
                  <a:lnTo>
                    <a:pt x="4224582" y="1090699"/>
                  </a:lnTo>
                  <a:lnTo>
                    <a:pt x="4194545" y="1120725"/>
                  </a:lnTo>
                  <a:lnTo>
                    <a:pt x="4158537" y="1143613"/>
                  </a:lnTo>
                  <a:lnTo>
                    <a:pt x="4117723" y="1158199"/>
                  </a:lnTo>
                  <a:lnTo>
                    <a:pt x="4073270" y="1163319"/>
                  </a:lnTo>
                  <a:lnTo>
                    <a:pt x="193929" y="1163319"/>
                  </a:lnTo>
                  <a:lnTo>
                    <a:pt x="149476" y="1158199"/>
                  </a:lnTo>
                  <a:lnTo>
                    <a:pt x="108662" y="1143613"/>
                  </a:lnTo>
                  <a:lnTo>
                    <a:pt x="72654" y="1120725"/>
                  </a:lnTo>
                  <a:lnTo>
                    <a:pt x="42617" y="1090699"/>
                  </a:lnTo>
                  <a:lnTo>
                    <a:pt x="19718" y="1054698"/>
                  </a:lnTo>
                  <a:lnTo>
                    <a:pt x="5124" y="1013887"/>
                  </a:lnTo>
                  <a:lnTo>
                    <a:pt x="0" y="969429"/>
                  </a:lnTo>
                  <a:lnTo>
                    <a:pt x="0" y="193928"/>
                  </a:lnTo>
                  <a:close/>
                </a:path>
              </a:pathLst>
            </a:custGeom>
            <a:ln w="12700">
              <a:solidFill>
                <a:srgbClr val="4471C4"/>
              </a:solidFill>
            </a:ln>
          </p:spPr>
          <p:txBody>
            <a:bodyPr wrap="square" lIns="0" tIns="0" rIns="0" bIns="0" rtlCol="0"/>
            <a:lstStyle/>
            <a:p>
              <a:endParaRPr/>
            </a:p>
          </p:txBody>
        </p:sp>
      </p:grpSp>
      <p:sp>
        <p:nvSpPr>
          <p:cNvPr id="58" name="object 58"/>
          <p:cNvSpPr txBox="1"/>
          <p:nvPr/>
        </p:nvSpPr>
        <p:spPr>
          <a:xfrm>
            <a:off x="4804664" y="5272658"/>
            <a:ext cx="1515110" cy="57467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Reglamento</a:t>
            </a:r>
            <a:endParaRPr sz="1800">
              <a:latin typeface="Arial"/>
              <a:cs typeface="Arial"/>
            </a:endParaRPr>
          </a:p>
          <a:p>
            <a:pPr marL="12700">
              <a:lnSpc>
                <a:spcPct val="100000"/>
              </a:lnSpc>
              <a:tabLst>
                <a:tab pos="1374140" algn="l"/>
              </a:tabLst>
            </a:pPr>
            <a:r>
              <a:rPr sz="1800" b="1" spc="-10" dirty="0">
                <a:latin typeface="Arial"/>
                <a:cs typeface="Arial"/>
              </a:rPr>
              <a:t>Electoral</a:t>
            </a:r>
            <a:r>
              <a:rPr sz="1800" b="1" dirty="0">
                <a:latin typeface="Arial"/>
                <a:cs typeface="Arial"/>
              </a:rPr>
              <a:t>	</a:t>
            </a:r>
            <a:r>
              <a:rPr sz="1800" b="1" spc="-50" dirty="0">
                <a:latin typeface="Arial"/>
                <a:cs typeface="Arial"/>
              </a:rPr>
              <a:t>y</a:t>
            </a:r>
            <a:endParaRPr sz="1800">
              <a:latin typeface="Arial"/>
              <a:cs typeface="Arial"/>
            </a:endParaRPr>
          </a:p>
        </p:txBody>
      </p:sp>
      <p:sp>
        <p:nvSpPr>
          <p:cNvPr id="59" name="object 59"/>
          <p:cNvSpPr txBox="1"/>
          <p:nvPr/>
        </p:nvSpPr>
        <p:spPr>
          <a:xfrm>
            <a:off x="6329045" y="5272658"/>
            <a:ext cx="2475230" cy="574675"/>
          </a:xfrm>
          <a:prstGeom prst="rect">
            <a:avLst/>
          </a:prstGeom>
        </p:spPr>
        <p:txBody>
          <a:bodyPr vert="horz" wrap="square" lIns="0" tIns="12700" rIns="0" bIns="0" rtlCol="0">
            <a:spAutoFit/>
          </a:bodyPr>
          <a:lstStyle/>
          <a:p>
            <a:pPr marR="5080" algn="r">
              <a:lnSpc>
                <a:spcPct val="100000"/>
              </a:lnSpc>
              <a:spcBef>
                <a:spcPts val="100"/>
              </a:spcBef>
              <a:tabLst>
                <a:tab pos="1000760" algn="l"/>
                <a:tab pos="1546860" algn="l"/>
              </a:tabLst>
            </a:pPr>
            <a:r>
              <a:rPr sz="1800" b="1" spc="-10" dirty="0">
                <a:latin typeface="Arial"/>
                <a:cs typeface="Arial"/>
              </a:rPr>
              <a:t>Interior</a:t>
            </a:r>
            <a:r>
              <a:rPr sz="1800" b="1" dirty="0">
                <a:latin typeface="Arial"/>
                <a:cs typeface="Arial"/>
              </a:rPr>
              <a:t>	</a:t>
            </a:r>
            <a:r>
              <a:rPr sz="1800" b="1" spc="-25" dirty="0">
                <a:latin typeface="Arial"/>
                <a:cs typeface="Arial"/>
              </a:rPr>
              <a:t>del</a:t>
            </a:r>
            <a:r>
              <a:rPr sz="1800" b="1" dirty="0">
                <a:latin typeface="Arial"/>
                <a:cs typeface="Arial"/>
              </a:rPr>
              <a:t>	</a:t>
            </a:r>
            <a:r>
              <a:rPr sz="1800" b="1" spc="-10" dirty="0">
                <a:latin typeface="Arial"/>
                <a:cs typeface="Arial"/>
              </a:rPr>
              <a:t>Instituto</a:t>
            </a:r>
            <a:endParaRPr sz="1800">
              <a:latin typeface="Arial"/>
              <a:cs typeface="Arial"/>
            </a:endParaRPr>
          </a:p>
          <a:p>
            <a:pPr marR="5080" algn="r">
              <a:lnSpc>
                <a:spcPct val="100000"/>
              </a:lnSpc>
              <a:tabLst>
                <a:tab pos="662305" algn="l"/>
              </a:tabLst>
            </a:pPr>
            <a:r>
              <a:rPr sz="1800" b="1" spc="-25" dirty="0">
                <a:latin typeface="Arial"/>
                <a:cs typeface="Arial"/>
              </a:rPr>
              <a:t>de</a:t>
            </a:r>
            <a:r>
              <a:rPr sz="1800" b="1" dirty="0">
                <a:latin typeface="Arial"/>
                <a:cs typeface="Arial"/>
              </a:rPr>
              <a:t>	</a:t>
            </a:r>
            <a:r>
              <a:rPr sz="1800" b="1" spc="-10" dirty="0">
                <a:latin typeface="Arial"/>
                <a:cs typeface="Arial"/>
              </a:rPr>
              <a:t>Participación</a:t>
            </a:r>
            <a:endParaRPr sz="1800">
              <a:latin typeface="Arial"/>
              <a:cs typeface="Arial"/>
            </a:endParaRPr>
          </a:p>
        </p:txBody>
      </p:sp>
      <p:sp>
        <p:nvSpPr>
          <p:cNvPr id="60" name="object 60"/>
          <p:cNvSpPr txBox="1"/>
          <p:nvPr/>
        </p:nvSpPr>
        <p:spPr>
          <a:xfrm>
            <a:off x="4804664" y="5821679"/>
            <a:ext cx="249555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Ciudadana de</a:t>
            </a:r>
            <a:r>
              <a:rPr sz="1800" b="1" spc="-5" dirty="0">
                <a:latin typeface="Arial"/>
                <a:cs typeface="Arial"/>
              </a:rPr>
              <a:t> </a:t>
            </a:r>
            <a:r>
              <a:rPr sz="1800" b="1" spc="-20" dirty="0">
                <a:latin typeface="Arial"/>
                <a:cs typeface="Arial"/>
              </a:rPr>
              <a:t>Tabasco</a:t>
            </a:r>
            <a:endParaRPr sz="180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206383" y="1002362"/>
            <a:ext cx="8821707"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 CED, deberá identificar las funciones que realizará el personal que auxilie a la Consejería que presida el GT, entre las cuales, se encuentran:</a:t>
            </a: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8" name="Grupo 7"/>
          <p:cNvGrpSpPr/>
          <p:nvPr/>
        </p:nvGrpSpPr>
        <p:grpSpPr>
          <a:xfrm>
            <a:off x="206383" y="1864848"/>
            <a:ext cx="1919976" cy="2200715"/>
            <a:chOff x="206383" y="1864848"/>
            <a:chExt cx="1919976" cy="2200715"/>
          </a:xfrm>
        </p:grpSpPr>
        <p:pic>
          <p:nvPicPr>
            <p:cNvPr id="20" name="Imagen 19" descr="Resultado de imagen de  muñecos  como ejecutiv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83" y="1864848"/>
              <a:ext cx="1919976" cy="1554384"/>
            </a:xfrm>
            <a:prstGeom prst="rect">
              <a:avLst/>
            </a:prstGeom>
            <a:noFill/>
            <a:ln>
              <a:noFill/>
            </a:ln>
          </p:spPr>
        </p:pic>
        <p:sp>
          <p:nvSpPr>
            <p:cNvPr id="21" name="CuadroTexto 20"/>
            <p:cNvSpPr txBox="1"/>
            <p:nvPr/>
          </p:nvSpPr>
          <p:spPr>
            <a:xfrm>
              <a:off x="376901" y="3419232"/>
              <a:ext cx="14394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Consejería Electoral</a:t>
              </a:r>
            </a:p>
          </p:txBody>
        </p:sp>
      </p:grpSp>
      <p:sp>
        <p:nvSpPr>
          <p:cNvPr id="19" name="Rectángulo 18"/>
          <p:cNvSpPr/>
          <p:nvPr/>
        </p:nvSpPr>
        <p:spPr>
          <a:xfrm>
            <a:off x="1898597" y="1856005"/>
            <a:ext cx="6966858" cy="203132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Estar al frente del GT en la instrumentación y desarrollo operativo de los recuentos.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Firmar y resguardar las Constancias Individuales con votos reservados junto con los Auxiliares de Recuento.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Turnar las constancias individuales al Auxiliar de Captura.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Levantar el acta circunstanciada con el resultado del recuento de las casillas.</a:t>
            </a:r>
          </a:p>
        </p:txBody>
      </p:sp>
      <p:sp>
        <p:nvSpPr>
          <p:cNvPr id="24" name="Rectángulo 23"/>
          <p:cNvSpPr/>
          <p:nvPr/>
        </p:nvSpPr>
        <p:spPr>
          <a:xfrm>
            <a:off x="506437" y="4040030"/>
            <a:ext cx="5849346" cy="203132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Apoyar a la Consejería Electoral que presida el GT en la clasificación y recuento de los votos.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Separar los votos reservados, anotando el número de sección y tipo de casilla, con bolígrafo tinta color negro en el reverso del documento; anexándolos a </a:t>
            </a: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constancia individual.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Apoyar en el llenado de las constancias individuales.</a:t>
            </a:r>
          </a:p>
        </p:txBody>
      </p:sp>
      <p:grpSp>
        <p:nvGrpSpPr>
          <p:cNvPr id="3" name="Grupo 2">
            <a:extLst>
              <a:ext uri="{FF2B5EF4-FFF2-40B4-BE49-F238E27FC236}">
                <a16:creationId xmlns:a16="http://schemas.microsoft.com/office/drawing/2014/main" id="{5D6B624A-DECA-2AB8-7844-0B3D00A8CB08}"/>
              </a:ext>
            </a:extLst>
          </p:cNvPr>
          <p:cNvGrpSpPr/>
          <p:nvPr/>
        </p:nvGrpSpPr>
        <p:grpSpPr>
          <a:xfrm>
            <a:off x="0" y="20727"/>
            <a:ext cx="9144000" cy="6858000"/>
            <a:chOff x="0" y="20727"/>
            <a:chExt cx="9144000" cy="6858000"/>
          </a:xfrm>
        </p:grpSpPr>
        <p:pic>
          <p:nvPicPr>
            <p:cNvPr id="4" name="Imagen 3">
              <a:extLst>
                <a:ext uri="{FF2B5EF4-FFF2-40B4-BE49-F238E27FC236}">
                  <a16:creationId xmlns:a16="http://schemas.microsoft.com/office/drawing/2014/main" id="{EBCCEF02-02D9-65A5-3AF9-AA2CEC558D97}"/>
                </a:ext>
              </a:extLst>
            </p:cNvPr>
            <p:cNvPicPr>
              <a:picLocks noChangeAspect="1"/>
            </p:cNvPicPr>
            <p:nvPr/>
          </p:nvPicPr>
          <p:blipFill rotWithShape="1">
            <a:blip r:embed="rId3">
              <a:extLst>
                <a:ext uri="{28A0092B-C50C-407E-A947-70E740481C1C}">
                  <a14:useLocalDpi xmlns:a14="http://schemas.microsoft.com/office/drawing/2010/main" val="0"/>
                </a:ext>
              </a:extLst>
            </a:blip>
            <a:srcRect b="10054"/>
            <a:stretch/>
          </p:blipFill>
          <p:spPr>
            <a:xfrm>
              <a:off x="0" y="6240803"/>
              <a:ext cx="9127221" cy="637924"/>
            </a:xfrm>
            <a:prstGeom prst="rect">
              <a:avLst/>
            </a:prstGeom>
          </p:spPr>
        </p:pic>
        <p:pic>
          <p:nvPicPr>
            <p:cNvPr id="5" name="Imagen 4">
              <a:extLst>
                <a:ext uri="{FF2B5EF4-FFF2-40B4-BE49-F238E27FC236}">
                  <a16:creationId xmlns:a16="http://schemas.microsoft.com/office/drawing/2014/main" id="{4656FFD1-C687-B974-871D-252CF01557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2197" y="5139298"/>
              <a:ext cx="811803" cy="1030990"/>
            </a:xfrm>
            <a:prstGeom prst="rect">
              <a:avLst/>
            </a:prstGeom>
          </p:spPr>
        </p:pic>
        <p:pic>
          <p:nvPicPr>
            <p:cNvPr id="6" name="Imagen 5">
              <a:extLst>
                <a:ext uri="{FF2B5EF4-FFF2-40B4-BE49-F238E27FC236}">
                  <a16:creationId xmlns:a16="http://schemas.microsoft.com/office/drawing/2014/main" id="{4C1672E3-8FCE-7C8C-14CA-555A726A5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727"/>
              <a:ext cx="9144000" cy="276264"/>
            </a:xfrm>
            <a:prstGeom prst="rect">
              <a:avLst/>
            </a:prstGeom>
          </p:spPr>
        </p:pic>
      </p:grpSp>
      <p:pic>
        <p:nvPicPr>
          <p:cNvPr id="7" name="Imagen 6">
            <a:extLst>
              <a:ext uri="{FF2B5EF4-FFF2-40B4-BE49-F238E27FC236}">
                <a16:creationId xmlns:a16="http://schemas.microsoft.com/office/drawing/2014/main" id="{6F4713D3-FF9D-0DA8-C700-0B45F5B8CAF7}"/>
              </a:ext>
            </a:extLst>
          </p:cNvPr>
          <p:cNvPicPr/>
          <p:nvPr/>
        </p:nvPicPr>
        <p:blipFill rotWithShape="1">
          <a:blip r:embed="rId6"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sp>
        <p:nvSpPr>
          <p:cNvPr id="9" name="Redondear rectángulo de esquina diagonal 12">
            <a:extLst>
              <a:ext uri="{FF2B5EF4-FFF2-40B4-BE49-F238E27FC236}">
                <a16:creationId xmlns:a16="http://schemas.microsoft.com/office/drawing/2014/main" id="{5901D863-E59B-B2B2-38FF-E0E631D04A48}"/>
              </a:ext>
            </a:extLst>
          </p:cNvPr>
          <p:cNvSpPr/>
          <p:nvPr/>
        </p:nvSpPr>
        <p:spPr>
          <a:xfrm>
            <a:off x="777591" y="346779"/>
            <a:ext cx="7960507"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Actividades y funciones en los Grupos de Trabajo</a:t>
            </a:r>
          </a:p>
        </p:txBody>
      </p:sp>
      <p:grpSp>
        <p:nvGrpSpPr>
          <p:cNvPr id="10" name="Grupo 9"/>
          <p:cNvGrpSpPr/>
          <p:nvPr/>
        </p:nvGrpSpPr>
        <p:grpSpPr>
          <a:xfrm>
            <a:off x="6751047" y="4648199"/>
            <a:ext cx="1249953" cy="1503115"/>
            <a:chOff x="6751047" y="4113673"/>
            <a:chExt cx="1612808" cy="2037642"/>
          </a:xfrm>
        </p:grpSpPr>
        <p:sp>
          <p:nvSpPr>
            <p:cNvPr id="26" name="CuadroTexto 25"/>
            <p:cNvSpPr txBox="1"/>
            <p:nvPr/>
          </p:nvSpPr>
          <p:spPr>
            <a:xfrm>
              <a:off x="6829071" y="5628095"/>
              <a:ext cx="15347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Auxiliar de Recuento</a:t>
              </a:r>
            </a:p>
          </p:txBody>
        </p:sp>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1047" y="4113673"/>
              <a:ext cx="1581150" cy="1581150"/>
            </a:xfrm>
            <a:prstGeom prst="rect">
              <a:avLst/>
            </a:prstGeom>
          </p:spPr>
        </p:pic>
      </p:grpSp>
      <p:sp>
        <p:nvSpPr>
          <p:cNvPr id="17" name="Rectángulo 16"/>
          <p:cNvSpPr/>
          <p:nvPr/>
        </p:nvSpPr>
        <p:spPr>
          <a:xfrm>
            <a:off x="3734234" y="795050"/>
            <a:ext cx="2296316" cy="276999"/>
          </a:xfrm>
          <a:prstGeom prst="rect">
            <a:avLst/>
          </a:prstGeom>
        </p:spPr>
        <p:txBody>
          <a:bodyPr wrap="square">
            <a:spAutoFit/>
          </a:bodyPr>
          <a:lstStyle/>
          <a:p>
            <a:r>
              <a:rPr lang="es-MX" sz="1200" kern="1200" dirty="0">
                <a:solidFill>
                  <a:prstClr val="black"/>
                </a:solidFill>
                <a:latin typeface="Arial" panose="020B0604020202020204" pitchFamily="34" charset="0"/>
                <a:cs typeface="Arial" panose="020B0604020202020204" pitchFamily="34" charset="0"/>
              </a:rPr>
              <a:t>artículos 393 del RE</a:t>
            </a:r>
            <a:endParaRPr lang="es-MX" sz="1200" dirty="0"/>
          </a:p>
        </p:txBody>
      </p:sp>
    </p:spTree>
    <p:extLst>
      <p:ext uri="{BB962C8B-B14F-4D97-AF65-F5344CB8AC3E}">
        <p14:creationId xmlns:p14="http://schemas.microsoft.com/office/powerpoint/2010/main" val="3799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34370" y="916480"/>
            <a:ext cx="1654435" cy="1812745"/>
            <a:chOff x="134370" y="916480"/>
            <a:chExt cx="1654435" cy="1812745"/>
          </a:xfrm>
        </p:grpSpPr>
        <p:sp>
          <p:nvSpPr>
            <p:cNvPr id="25" name="CuadroTexto 24"/>
            <p:cNvSpPr txBox="1"/>
            <p:nvPr/>
          </p:nvSpPr>
          <p:spPr>
            <a:xfrm>
              <a:off x="196000" y="2206005"/>
              <a:ext cx="15311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Auxiliar de Traslado</a:t>
              </a:r>
            </a:p>
          </p:txBody>
        </p:sp>
        <p:pic>
          <p:nvPicPr>
            <p:cNvPr id="30" name="Imagen 29"/>
            <p:cNvPicPr>
              <a:picLocks noChangeAspect="1"/>
            </p:cNvPicPr>
            <p:nvPr/>
          </p:nvPicPr>
          <p:blipFill>
            <a:blip r:embed="rId2"/>
            <a:stretch>
              <a:fillRect/>
            </a:stretch>
          </p:blipFill>
          <p:spPr>
            <a:xfrm>
              <a:off x="134370" y="916480"/>
              <a:ext cx="1654435" cy="1449371"/>
            </a:xfrm>
            <a:prstGeom prst="rect">
              <a:avLst/>
            </a:prstGeom>
          </p:spPr>
        </p:pic>
      </p:grpSp>
      <p:sp>
        <p:nvSpPr>
          <p:cNvPr id="22" name="Rectángulo 21"/>
          <p:cNvSpPr/>
          <p:nvPr/>
        </p:nvSpPr>
        <p:spPr>
          <a:xfrm>
            <a:off x="2028781" y="940580"/>
            <a:ext cx="6777311" cy="1477328"/>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Llevar los paquetes al GT.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Apoyar en la apertura del paquete y la extracción sucesiva de las boletas y votos.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Reincorporar los paquetes, registrar su salida y retorno hacia la Bodega Electoral.</a:t>
            </a:r>
          </a:p>
        </p:txBody>
      </p:sp>
      <p:grpSp>
        <p:nvGrpSpPr>
          <p:cNvPr id="5" name="Grupo 4"/>
          <p:cNvGrpSpPr/>
          <p:nvPr/>
        </p:nvGrpSpPr>
        <p:grpSpPr>
          <a:xfrm>
            <a:off x="901521" y="2514557"/>
            <a:ext cx="1995018" cy="1893808"/>
            <a:chOff x="901521" y="2514557"/>
            <a:chExt cx="1995018" cy="1893808"/>
          </a:xfrm>
        </p:grpSpPr>
        <p:pic>
          <p:nvPicPr>
            <p:cNvPr id="34" name="Imagen 33"/>
            <p:cNvPicPr>
              <a:picLocks noChangeAspect="1"/>
            </p:cNvPicPr>
            <p:nvPr/>
          </p:nvPicPr>
          <p:blipFill>
            <a:blip r:embed="rId3"/>
            <a:stretch>
              <a:fillRect/>
            </a:stretch>
          </p:blipFill>
          <p:spPr>
            <a:xfrm>
              <a:off x="901521" y="2514557"/>
              <a:ext cx="1995018" cy="1247476"/>
            </a:xfrm>
            <a:prstGeom prst="rect">
              <a:avLst/>
            </a:prstGeom>
          </p:spPr>
        </p:pic>
        <p:sp>
          <p:nvSpPr>
            <p:cNvPr id="35" name="CuadroTexto 34"/>
            <p:cNvSpPr txBox="1"/>
            <p:nvPr/>
          </p:nvSpPr>
          <p:spPr>
            <a:xfrm>
              <a:off x="901521" y="3762034"/>
              <a:ext cx="19950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Auxiliar de Documentación</a:t>
              </a:r>
            </a:p>
          </p:txBody>
        </p:sp>
      </p:grpSp>
      <p:sp>
        <p:nvSpPr>
          <p:cNvPr id="33" name="Rectángulo 32"/>
          <p:cNvSpPr/>
          <p:nvPr/>
        </p:nvSpPr>
        <p:spPr>
          <a:xfrm>
            <a:off x="2896539" y="2854076"/>
            <a:ext cx="5909553" cy="120032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Extraer, separar y ordenar los documentos diferentes a los paquetes de las boletas.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Disponer la documentación en sobres para su protección.</a:t>
            </a:r>
          </a:p>
        </p:txBody>
      </p:sp>
      <p:grpSp>
        <p:nvGrpSpPr>
          <p:cNvPr id="8" name="Grupo 7"/>
          <p:cNvGrpSpPr/>
          <p:nvPr/>
        </p:nvGrpSpPr>
        <p:grpSpPr>
          <a:xfrm>
            <a:off x="1560378" y="4423677"/>
            <a:ext cx="2431054" cy="1806859"/>
            <a:chOff x="1560378" y="4423677"/>
            <a:chExt cx="2431054" cy="1806859"/>
          </a:xfrm>
        </p:grpSpPr>
        <p:pic>
          <p:nvPicPr>
            <p:cNvPr id="39" name="Imagen 38"/>
            <p:cNvPicPr>
              <a:picLocks noChangeAspect="1"/>
            </p:cNvPicPr>
            <p:nvPr/>
          </p:nvPicPr>
          <p:blipFill>
            <a:blip r:embed="rId4"/>
            <a:stretch>
              <a:fillRect/>
            </a:stretch>
          </p:blipFill>
          <p:spPr>
            <a:xfrm>
              <a:off x="1962770" y="4423677"/>
              <a:ext cx="1610647" cy="1478751"/>
            </a:xfrm>
            <a:prstGeom prst="rect">
              <a:avLst/>
            </a:prstGeom>
          </p:spPr>
        </p:pic>
        <p:sp>
          <p:nvSpPr>
            <p:cNvPr id="40" name="CuadroTexto 39"/>
            <p:cNvSpPr txBox="1"/>
            <p:nvPr/>
          </p:nvSpPr>
          <p:spPr>
            <a:xfrm>
              <a:off x="1560378" y="5861204"/>
              <a:ext cx="24310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Auxiliar de Captura</a:t>
              </a:r>
            </a:p>
          </p:txBody>
        </p:sp>
      </p:grpSp>
      <p:sp>
        <p:nvSpPr>
          <p:cNvPr id="38" name="Rectángulo 37"/>
          <p:cNvSpPr/>
          <p:nvPr/>
        </p:nvSpPr>
        <p:spPr>
          <a:xfrm>
            <a:off x="3679673" y="4684030"/>
            <a:ext cx="4962050" cy="120032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Capturar los resultados del nuevo escrutinio y cómputo de cada paquete.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Apoyar en el levantamiento del acta correspondiente al GT.</a:t>
            </a: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upo 2">
            <a:extLst>
              <a:ext uri="{FF2B5EF4-FFF2-40B4-BE49-F238E27FC236}">
                <a16:creationId xmlns:a16="http://schemas.microsoft.com/office/drawing/2014/main" id="{C75D674C-AC2E-9E2A-491A-2581DC7CDF92}"/>
              </a:ext>
            </a:extLst>
          </p:cNvPr>
          <p:cNvGrpSpPr/>
          <p:nvPr/>
        </p:nvGrpSpPr>
        <p:grpSpPr>
          <a:xfrm>
            <a:off x="0" y="20727"/>
            <a:ext cx="9144000" cy="6858000"/>
            <a:chOff x="0" y="20727"/>
            <a:chExt cx="9144000" cy="6858000"/>
          </a:xfrm>
        </p:grpSpPr>
        <p:pic>
          <p:nvPicPr>
            <p:cNvPr id="7" name="Imagen 6">
              <a:extLst>
                <a:ext uri="{FF2B5EF4-FFF2-40B4-BE49-F238E27FC236}">
                  <a16:creationId xmlns:a16="http://schemas.microsoft.com/office/drawing/2014/main" id="{F27AB9A5-2003-C99B-3CF3-21B10D645C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1723" y="5532396"/>
              <a:ext cx="502277" cy="637892"/>
            </a:xfrm>
            <a:prstGeom prst="rect">
              <a:avLst/>
            </a:prstGeom>
          </p:spPr>
        </p:pic>
        <p:pic>
          <p:nvPicPr>
            <p:cNvPr id="6" name="Imagen 5">
              <a:extLst>
                <a:ext uri="{FF2B5EF4-FFF2-40B4-BE49-F238E27FC236}">
                  <a16:creationId xmlns:a16="http://schemas.microsoft.com/office/drawing/2014/main" id="{B48E86CD-8775-A59A-DC47-5BC46CF20F16}"/>
                </a:ext>
              </a:extLst>
            </p:cNvPr>
            <p:cNvPicPr>
              <a:picLocks noChangeAspect="1"/>
            </p:cNvPicPr>
            <p:nvPr/>
          </p:nvPicPr>
          <p:blipFill rotWithShape="1">
            <a:blip r:embed="rId6">
              <a:extLst>
                <a:ext uri="{28A0092B-C50C-407E-A947-70E740481C1C}">
                  <a14:useLocalDpi xmlns:a14="http://schemas.microsoft.com/office/drawing/2010/main" val="0"/>
                </a:ext>
              </a:extLst>
            </a:blip>
            <a:srcRect b="10054"/>
            <a:stretch/>
          </p:blipFill>
          <p:spPr>
            <a:xfrm>
              <a:off x="0" y="6240803"/>
              <a:ext cx="9127221" cy="637924"/>
            </a:xfrm>
            <a:prstGeom prst="rect">
              <a:avLst/>
            </a:prstGeom>
          </p:spPr>
        </p:pic>
        <p:pic>
          <p:nvPicPr>
            <p:cNvPr id="12" name="Imagen 11">
              <a:extLst>
                <a:ext uri="{FF2B5EF4-FFF2-40B4-BE49-F238E27FC236}">
                  <a16:creationId xmlns:a16="http://schemas.microsoft.com/office/drawing/2014/main" id="{3D932458-C740-4C26-30E9-36996E6FA0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727"/>
              <a:ext cx="9144000" cy="276264"/>
            </a:xfrm>
            <a:prstGeom prst="rect">
              <a:avLst/>
            </a:prstGeom>
          </p:spPr>
        </p:pic>
      </p:grpSp>
      <p:pic>
        <p:nvPicPr>
          <p:cNvPr id="14" name="Imagen 13">
            <a:extLst>
              <a:ext uri="{FF2B5EF4-FFF2-40B4-BE49-F238E27FC236}">
                <a16:creationId xmlns:a16="http://schemas.microsoft.com/office/drawing/2014/main" id="{10F0801D-24D5-3C7E-A2C8-5B5DC909CD33}"/>
              </a:ext>
            </a:extLst>
          </p:cNvPr>
          <p:cNvPicPr/>
          <p:nvPr/>
        </p:nvPicPr>
        <p:blipFill rotWithShape="1">
          <a:blip r:embed="rId8"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sp>
        <p:nvSpPr>
          <p:cNvPr id="2" name="Redondear rectángulo de esquina diagonal 12">
            <a:extLst>
              <a:ext uri="{FF2B5EF4-FFF2-40B4-BE49-F238E27FC236}">
                <a16:creationId xmlns:a16="http://schemas.microsoft.com/office/drawing/2014/main" id="{7A9D5C89-A1EC-4180-A781-38EEFF05E3A4}"/>
              </a:ext>
            </a:extLst>
          </p:cNvPr>
          <p:cNvSpPr/>
          <p:nvPr/>
        </p:nvSpPr>
        <p:spPr>
          <a:xfrm>
            <a:off x="777591" y="346779"/>
            <a:ext cx="7960507"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Actividades y funciones en los Grupos de Trabajo</a:t>
            </a:r>
          </a:p>
        </p:txBody>
      </p:sp>
    </p:spTree>
    <p:extLst>
      <p:ext uri="{BB962C8B-B14F-4D97-AF65-F5344CB8AC3E}">
        <p14:creationId xmlns:p14="http://schemas.microsoft.com/office/powerpoint/2010/main" val="21332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xEl>
                                              <p:pRg st="0" end="0"/>
                                            </p:txEl>
                                          </p:spTgt>
                                        </p:tgtEl>
                                        <p:attrNameLst>
                                          <p:attrName>style.visibility</p:attrName>
                                        </p:attrNameLst>
                                      </p:cBhvr>
                                      <p:to>
                                        <p:strVal val="visible"/>
                                      </p:to>
                                    </p:set>
                                    <p:animEffect transition="in" filter="fade">
                                      <p:cBhvr>
                                        <p:cTn id="22" dur="500"/>
                                        <p:tgtEl>
                                          <p:spTgt spid="3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xEl>
                                              <p:pRg st="1" end="1"/>
                                            </p:txEl>
                                          </p:spTgt>
                                        </p:tgtEl>
                                        <p:attrNameLst>
                                          <p:attrName>style.visibility</p:attrName>
                                        </p:attrNameLst>
                                      </p:cBhvr>
                                      <p:to>
                                        <p:strVal val="visible"/>
                                      </p:to>
                                    </p:set>
                                    <p:animEffect transition="in" filter="fade">
                                      <p:cBhvr>
                                        <p:cTn id="27" dur="500"/>
                                        <p:tgtEl>
                                          <p:spTgt spid="3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fade">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fade">
                                      <p:cBhvr>
                                        <p:cTn id="37"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33" grpId="0" build="p" bldLvl="2"/>
      <p:bldP spid="38"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71973" y="1009184"/>
            <a:ext cx="1511659" cy="1652523"/>
            <a:chOff x="371973" y="1009184"/>
            <a:chExt cx="1511659" cy="1652523"/>
          </a:xfrm>
        </p:grpSpPr>
        <p:pic>
          <p:nvPicPr>
            <p:cNvPr id="10" name="Imagen 9"/>
            <p:cNvPicPr>
              <a:picLocks noChangeAspect="1"/>
            </p:cNvPicPr>
            <p:nvPr/>
          </p:nvPicPr>
          <p:blipFill>
            <a:blip r:embed="rId2"/>
            <a:stretch>
              <a:fillRect/>
            </a:stretch>
          </p:blipFill>
          <p:spPr>
            <a:xfrm>
              <a:off x="565030" y="1009184"/>
              <a:ext cx="1254571" cy="1096344"/>
            </a:xfrm>
            <a:prstGeom prst="rect">
              <a:avLst/>
            </a:prstGeom>
          </p:spPr>
        </p:pic>
        <p:sp>
          <p:nvSpPr>
            <p:cNvPr id="12" name="CuadroTexto 11"/>
            <p:cNvSpPr txBox="1"/>
            <p:nvPr/>
          </p:nvSpPr>
          <p:spPr>
            <a:xfrm>
              <a:off x="371973" y="2015376"/>
              <a:ext cx="1511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Auxiliar de Verificación</a:t>
              </a:r>
            </a:p>
          </p:txBody>
        </p:sp>
      </p:grpSp>
      <p:sp>
        <p:nvSpPr>
          <p:cNvPr id="9" name="Rectángulo 8"/>
          <p:cNvSpPr/>
          <p:nvPr/>
        </p:nvSpPr>
        <p:spPr>
          <a:xfrm>
            <a:off x="1906073" y="911502"/>
            <a:ext cx="6684135" cy="1754326"/>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Apoyar al Auxiliar de Captura.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Cotejar en el acta circunstanciada la información que se vaya registrando de las constancias individuales.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Entregar el acta al Consejero Electoral que preside el GT y apoyarlo en la entrega de la copia respectiva a cada representante ante el GT.</a:t>
            </a:r>
          </a:p>
        </p:txBody>
      </p:sp>
      <p:grpSp>
        <p:nvGrpSpPr>
          <p:cNvPr id="11" name="Grupo 10"/>
          <p:cNvGrpSpPr/>
          <p:nvPr/>
        </p:nvGrpSpPr>
        <p:grpSpPr>
          <a:xfrm>
            <a:off x="6138679" y="2440759"/>
            <a:ext cx="2462055" cy="1979328"/>
            <a:chOff x="6138679" y="2440759"/>
            <a:chExt cx="2462055" cy="1979328"/>
          </a:xfrm>
        </p:grpSpPr>
        <p:pic>
          <p:nvPicPr>
            <p:cNvPr id="16" name="Imagen 15"/>
            <p:cNvPicPr>
              <a:picLocks noChangeAspect="1"/>
            </p:cNvPicPr>
            <p:nvPr/>
          </p:nvPicPr>
          <p:blipFill>
            <a:blip r:embed="rId3"/>
            <a:stretch>
              <a:fillRect/>
            </a:stretch>
          </p:blipFill>
          <p:spPr>
            <a:xfrm>
              <a:off x="6411234" y="2440759"/>
              <a:ext cx="1978828" cy="1379963"/>
            </a:xfrm>
            <a:prstGeom prst="rect">
              <a:avLst/>
            </a:prstGeom>
          </p:spPr>
        </p:pic>
        <p:sp>
          <p:nvSpPr>
            <p:cNvPr id="17" name="CuadroTexto 16"/>
            <p:cNvSpPr txBox="1"/>
            <p:nvPr/>
          </p:nvSpPr>
          <p:spPr>
            <a:xfrm>
              <a:off x="6138679" y="3773756"/>
              <a:ext cx="24620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Auxiliar de Control de Bodega Electoral</a:t>
              </a:r>
            </a:p>
          </p:txBody>
        </p:sp>
      </p:grpSp>
      <p:sp>
        <p:nvSpPr>
          <p:cNvPr id="15" name="Rectángulo 14"/>
          <p:cNvSpPr/>
          <p:nvPr/>
        </p:nvSpPr>
        <p:spPr>
          <a:xfrm>
            <a:off x="470695" y="2854915"/>
            <a:ext cx="5718114" cy="120032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Entregar los paquetes a los auxiliares de traslado, registrando su salida.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Recibir y reincorporar los paquetes de regreso, registrando su retorno.</a:t>
            </a:r>
          </a:p>
        </p:txBody>
      </p:sp>
      <p:grpSp>
        <p:nvGrpSpPr>
          <p:cNvPr id="13" name="Grupo 12"/>
          <p:cNvGrpSpPr/>
          <p:nvPr/>
        </p:nvGrpSpPr>
        <p:grpSpPr>
          <a:xfrm>
            <a:off x="526393" y="4099571"/>
            <a:ext cx="2216808" cy="2464561"/>
            <a:chOff x="526393" y="4099571"/>
            <a:chExt cx="2216808" cy="2464561"/>
          </a:xfrm>
        </p:grpSpPr>
        <p:pic>
          <p:nvPicPr>
            <p:cNvPr id="21" name="Imagen 20"/>
            <p:cNvPicPr>
              <a:picLocks noChangeAspect="1"/>
            </p:cNvPicPr>
            <p:nvPr/>
          </p:nvPicPr>
          <p:blipFill>
            <a:blip r:embed="rId4"/>
            <a:stretch>
              <a:fillRect/>
            </a:stretch>
          </p:blipFill>
          <p:spPr>
            <a:xfrm>
              <a:off x="779362" y="4099571"/>
              <a:ext cx="1659354" cy="1573070"/>
            </a:xfrm>
            <a:prstGeom prst="rect">
              <a:avLst/>
            </a:prstGeom>
          </p:spPr>
        </p:pic>
        <p:sp>
          <p:nvSpPr>
            <p:cNvPr id="22" name="CuadroTexto 21"/>
            <p:cNvSpPr txBox="1"/>
            <p:nvPr/>
          </p:nvSpPr>
          <p:spPr>
            <a:xfrm>
              <a:off x="526393" y="5640802"/>
              <a:ext cx="22168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Auxiliar de Control de Grupo de Trabajo</a:t>
              </a:r>
            </a:p>
          </p:txBody>
        </p:sp>
      </p:grpSp>
      <p:sp>
        <p:nvSpPr>
          <p:cNvPr id="20" name="Rectángulo 19"/>
          <p:cNvSpPr/>
          <p:nvPr/>
        </p:nvSpPr>
        <p:spPr>
          <a:xfrm>
            <a:off x="2648220" y="4823162"/>
            <a:ext cx="5780690" cy="923330"/>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Apoyar al Consejero(a) Electoral que presida el GT en el registro de la entrada y salida de los paquetes electorales.</a:t>
            </a:r>
          </a:p>
        </p:txBody>
      </p:sp>
      <p:grpSp>
        <p:nvGrpSpPr>
          <p:cNvPr id="2" name="Grupo 1">
            <a:extLst>
              <a:ext uri="{FF2B5EF4-FFF2-40B4-BE49-F238E27FC236}">
                <a16:creationId xmlns:a16="http://schemas.microsoft.com/office/drawing/2014/main" id="{98D257E5-AEB9-78AD-25C1-E1875F25A463}"/>
              </a:ext>
            </a:extLst>
          </p:cNvPr>
          <p:cNvGrpSpPr/>
          <p:nvPr/>
        </p:nvGrpSpPr>
        <p:grpSpPr>
          <a:xfrm>
            <a:off x="0" y="20727"/>
            <a:ext cx="9144000" cy="6858000"/>
            <a:chOff x="0" y="20727"/>
            <a:chExt cx="9144000" cy="6858000"/>
          </a:xfrm>
        </p:grpSpPr>
        <p:pic>
          <p:nvPicPr>
            <p:cNvPr id="3" name="Imagen 2">
              <a:extLst>
                <a:ext uri="{FF2B5EF4-FFF2-40B4-BE49-F238E27FC236}">
                  <a16:creationId xmlns:a16="http://schemas.microsoft.com/office/drawing/2014/main" id="{3DCB19DA-858B-914B-646B-2EC157EEE3CE}"/>
                </a:ext>
              </a:extLst>
            </p:cNvPr>
            <p:cNvPicPr>
              <a:picLocks noChangeAspect="1"/>
            </p:cNvPicPr>
            <p:nvPr/>
          </p:nvPicPr>
          <p:blipFill rotWithShape="1">
            <a:blip r:embed="rId5">
              <a:extLst>
                <a:ext uri="{28A0092B-C50C-407E-A947-70E740481C1C}">
                  <a14:useLocalDpi xmlns:a14="http://schemas.microsoft.com/office/drawing/2010/main" val="0"/>
                </a:ext>
              </a:extLst>
            </a:blip>
            <a:srcRect b="10054"/>
            <a:stretch/>
          </p:blipFill>
          <p:spPr>
            <a:xfrm>
              <a:off x="0" y="6240803"/>
              <a:ext cx="9127221" cy="637924"/>
            </a:xfrm>
            <a:prstGeom prst="rect">
              <a:avLst/>
            </a:prstGeom>
          </p:spPr>
        </p:pic>
        <p:pic>
          <p:nvPicPr>
            <p:cNvPr id="5" name="Imagen 4">
              <a:extLst>
                <a:ext uri="{FF2B5EF4-FFF2-40B4-BE49-F238E27FC236}">
                  <a16:creationId xmlns:a16="http://schemas.microsoft.com/office/drawing/2014/main" id="{42343A3B-25E3-9ABA-1846-AC4E216F7A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2197" y="5139298"/>
              <a:ext cx="811803" cy="1030990"/>
            </a:xfrm>
            <a:prstGeom prst="rect">
              <a:avLst/>
            </a:prstGeom>
          </p:spPr>
        </p:pic>
        <p:pic>
          <p:nvPicPr>
            <p:cNvPr id="6" name="Imagen 5">
              <a:extLst>
                <a:ext uri="{FF2B5EF4-FFF2-40B4-BE49-F238E27FC236}">
                  <a16:creationId xmlns:a16="http://schemas.microsoft.com/office/drawing/2014/main" id="{4BE626A7-F009-5D35-1C84-0DDF2AC6FE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727"/>
              <a:ext cx="9144000" cy="276264"/>
            </a:xfrm>
            <a:prstGeom prst="rect">
              <a:avLst/>
            </a:prstGeom>
          </p:spPr>
        </p:pic>
      </p:grpSp>
      <p:pic>
        <p:nvPicPr>
          <p:cNvPr id="7" name="Imagen 6">
            <a:extLst>
              <a:ext uri="{FF2B5EF4-FFF2-40B4-BE49-F238E27FC236}">
                <a16:creationId xmlns:a16="http://schemas.microsoft.com/office/drawing/2014/main" id="{36289CB9-A8F8-299A-D4AF-D6B96617FF52}"/>
              </a:ext>
            </a:extLst>
          </p:cNvPr>
          <p:cNvPicPr/>
          <p:nvPr/>
        </p:nvPicPr>
        <p:blipFill rotWithShape="1">
          <a:blip r:embed="rId8"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sp>
        <p:nvSpPr>
          <p:cNvPr id="4" name="Redondear rectángulo de esquina diagonal 12">
            <a:extLst>
              <a:ext uri="{FF2B5EF4-FFF2-40B4-BE49-F238E27FC236}">
                <a16:creationId xmlns:a16="http://schemas.microsoft.com/office/drawing/2014/main" id="{3100C242-595A-11AD-8A41-AA4959E97DFC}"/>
              </a:ext>
            </a:extLst>
          </p:cNvPr>
          <p:cNvSpPr/>
          <p:nvPr/>
        </p:nvSpPr>
        <p:spPr>
          <a:xfrm>
            <a:off x="777591" y="346779"/>
            <a:ext cx="7960507"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Actividades y funciones en los Grupos de Trabajo</a:t>
            </a:r>
          </a:p>
        </p:txBody>
      </p:sp>
    </p:spTree>
    <p:extLst>
      <p:ext uri="{BB962C8B-B14F-4D97-AF65-F5344CB8AC3E}">
        <p14:creationId xmlns:p14="http://schemas.microsoft.com/office/powerpoint/2010/main" val="170958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500"/>
                                        <p:tgtEl>
                                          <p:spTgt spid="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15" grpId="0" build="p" bldLvl="2"/>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23333" y="1029376"/>
            <a:ext cx="1797460" cy="2513952"/>
            <a:chOff x="423333" y="1029376"/>
            <a:chExt cx="1797460" cy="2513952"/>
          </a:xfrm>
        </p:grpSpPr>
        <p:pic>
          <p:nvPicPr>
            <p:cNvPr id="35" name="Imagen 34"/>
            <p:cNvPicPr>
              <a:picLocks noChangeAspect="1"/>
            </p:cNvPicPr>
            <p:nvPr/>
          </p:nvPicPr>
          <p:blipFill>
            <a:blip r:embed="rId2"/>
            <a:stretch>
              <a:fillRect/>
            </a:stretch>
          </p:blipFill>
          <p:spPr>
            <a:xfrm>
              <a:off x="498466" y="1029376"/>
              <a:ext cx="1572740" cy="1707983"/>
            </a:xfrm>
            <a:prstGeom prst="rect">
              <a:avLst/>
            </a:prstGeom>
          </p:spPr>
        </p:pic>
        <p:sp>
          <p:nvSpPr>
            <p:cNvPr id="36" name="CuadroTexto 35"/>
            <p:cNvSpPr txBox="1"/>
            <p:nvPr/>
          </p:nvSpPr>
          <p:spPr>
            <a:xfrm>
              <a:off x="423333" y="2619998"/>
              <a:ext cx="17974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Auxiliar de Acreditación y Sustitución</a:t>
              </a:r>
            </a:p>
          </p:txBody>
        </p:sp>
      </p:grpSp>
      <p:sp>
        <p:nvSpPr>
          <p:cNvPr id="27" name="Rectángulo 26"/>
          <p:cNvSpPr/>
          <p:nvPr/>
        </p:nvSpPr>
        <p:spPr>
          <a:xfrm>
            <a:off x="2275458" y="1116739"/>
            <a:ext cx="6577951" cy="203132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Asistir a la Presidencia del Consejo en el procedimiento de acreditación y sustitución de RPP Y CI.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Entregar los gafetes de identificación.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Apoyar a la Consejería que preside los GT, en el registro de alternancia de las representaciones en cada uno de ellos.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Dichas funciones se desarrollarán a partir del inicio de la sesión de cómputo. </a:t>
            </a: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upo 2"/>
          <p:cNvGrpSpPr/>
          <p:nvPr/>
        </p:nvGrpSpPr>
        <p:grpSpPr>
          <a:xfrm>
            <a:off x="6699337" y="3571263"/>
            <a:ext cx="1848337" cy="2365548"/>
            <a:chOff x="6699337" y="3571263"/>
            <a:chExt cx="1848337" cy="2365548"/>
          </a:xfrm>
        </p:grpSpPr>
        <p:pic>
          <p:nvPicPr>
            <p:cNvPr id="40" name="Imagen 39"/>
            <p:cNvPicPr>
              <a:picLocks noChangeAspect="1"/>
            </p:cNvPicPr>
            <p:nvPr/>
          </p:nvPicPr>
          <p:blipFill>
            <a:blip r:embed="rId3"/>
            <a:stretch>
              <a:fillRect/>
            </a:stretch>
          </p:blipFill>
          <p:spPr>
            <a:xfrm>
              <a:off x="6699337" y="3571263"/>
              <a:ext cx="1848337" cy="1667093"/>
            </a:xfrm>
            <a:prstGeom prst="rect">
              <a:avLst/>
            </a:prstGeom>
          </p:spPr>
        </p:pic>
        <p:sp>
          <p:nvSpPr>
            <p:cNvPr id="41" name="CuadroTexto 40"/>
            <p:cNvSpPr txBox="1"/>
            <p:nvPr/>
          </p:nvSpPr>
          <p:spPr>
            <a:xfrm>
              <a:off x="6818913" y="5290480"/>
              <a:ext cx="16091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Auxiliar de Seguimiento</a:t>
              </a:r>
            </a:p>
          </p:txBody>
        </p:sp>
      </p:grpSp>
      <p:sp>
        <p:nvSpPr>
          <p:cNvPr id="39" name="Rectángulo 38"/>
          <p:cNvSpPr/>
          <p:nvPr/>
        </p:nvSpPr>
        <p:spPr>
          <a:xfrm>
            <a:off x="487729" y="4136317"/>
            <a:ext cx="5977467" cy="1477328"/>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Será responsable de vigilar el avance del desarrollo de la sesión y, particularmente, de los GT (Conforme a los plazos establecidos en la LEPPET).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Así como, de las previsiones para su oportuna conclusión.</a:t>
            </a: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upo 3">
            <a:extLst>
              <a:ext uri="{FF2B5EF4-FFF2-40B4-BE49-F238E27FC236}">
                <a16:creationId xmlns:a16="http://schemas.microsoft.com/office/drawing/2014/main" id="{72E9189E-1F98-B599-D367-3F8C7AA45171}"/>
              </a:ext>
            </a:extLst>
          </p:cNvPr>
          <p:cNvGrpSpPr/>
          <p:nvPr/>
        </p:nvGrpSpPr>
        <p:grpSpPr>
          <a:xfrm>
            <a:off x="0" y="20727"/>
            <a:ext cx="9144000" cy="6858000"/>
            <a:chOff x="0" y="20727"/>
            <a:chExt cx="9144000" cy="6858000"/>
          </a:xfrm>
        </p:grpSpPr>
        <p:pic>
          <p:nvPicPr>
            <p:cNvPr id="7" name="Imagen 6">
              <a:extLst>
                <a:ext uri="{FF2B5EF4-FFF2-40B4-BE49-F238E27FC236}">
                  <a16:creationId xmlns:a16="http://schemas.microsoft.com/office/drawing/2014/main" id="{0EF79B8D-7F6F-66C3-684B-F2E0EFAF9ACC}"/>
                </a:ext>
              </a:extLst>
            </p:cNvPr>
            <p:cNvPicPr>
              <a:picLocks noChangeAspect="1"/>
            </p:cNvPicPr>
            <p:nvPr/>
          </p:nvPicPr>
          <p:blipFill rotWithShape="1">
            <a:blip r:embed="rId4">
              <a:extLst>
                <a:ext uri="{28A0092B-C50C-407E-A947-70E740481C1C}">
                  <a14:useLocalDpi xmlns:a14="http://schemas.microsoft.com/office/drawing/2010/main" val="0"/>
                </a:ext>
              </a:extLst>
            </a:blip>
            <a:srcRect b="10054"/>
            <a:stretch/>
          </p:blipFill>
          <p:spPr>
            <a:xfrm>
              <a:off x="0" y="6240803"/>
              <a:ext cx="9127221" cy="637924"/>
            </a:xfrm>
            <a:prstGeom prst="rect">
              <a:avLst/>
            </a:prstGeom>
          </p:spPr>
        </p:pic>
        <p:pic>
          <p:nvPicPr>
            <p:cNvPr id="8" name="Imagen 7">
              <a:extLst>
                <a:ext uri="{FF2B5EF4-FFF2-40B4-BE49-F238E27FC236}">
                  <a16:creationId xmlns:a16="http://schemas.microsoft.com/office/drawing/2014/main" id="{2FB40CDF-7189-40C0-F51E-8B48328DA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2197" y="5139298"/>
              <a:ext cx="811803" cy="1030990"/>
            </a:xfrm>
            <a:prstGeom prst="rect">
              <a:avLst/>
            </a:prstGeom>
          </p:spPr>
        </p:pic>
        <p:pic>
          <p:nvPicPr>
            <p:cNvPr id="9" name="Imagen 8">
              <a:extLst>
                <a:ext uri="{FF2B5EF4-FFF2-40B4-BE49-F238E27FC236}">
                  <a16:creationId xmlns:a16="http://schemas.microsoft.com/office/drawing/2014/main" id="{324E73C9-AFE4-0D29-2714-F34C0F0B40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727"/>
              <a:ext cx="9144000" cy="276264"/>
            </a:xfrm>
            <a:prstGeom prst="rect">
              <a:avLst/>
            </a:prstGeom>
          </p:spPr>
        </p:pic>
      </p:grpSp>
      <p:pic>
        <p:nvPicPr>
          <p:cNvPr id="10" name="Imagen 9">
            <a:extLst>
              <a:ext uri="{FF2B5EF4-FFF2-40B4-BE49-F238E27FC236}">
                <a16:creationId xmlns:a16="http://schemas.microsoft.com/office/drawing/2014/main" id="{3716BBF4-B188-1C51-1DC8-CB0024D17640}"/>
              </a:ext>
            </a:extLst>
          </p:cNvPr>
          <p:cNvPicPr/>
          <p:nvPr/>
        </p:nvPicPr>
        <p:blipFill rotWithShape="1">
          <a:blip r:embed="rId7"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sp>
        <p:nvSpPr>
          <p:cNvPr id="2" name="Redondear rectángulo de esquina diagonal 12">
            <a:extLst>
              <a:ext uri="{FF2B5EF4-FFF2-40B4-BE49-F238E27FC236}">
                <a16:creationId xmlns:a16="http://schemas.microsoft.com/office/drawing/2014/main" id="{4CD4C2AB-FB59-CE0A-093B-0A5B0770C118}"/>
              </a:ext>
            </a:extLst>
          </p:cNvPr>
          <p:cNvSpPr/>
          <p:nvPr/>
        </p:nvSpPr>
        <p:spPr>
          <a:xfrm>
            <a:off x="777591" y="346779"/>
            <a:ext cx="7960507"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Actividades y funciones en los Grupos de Trabajo</a:t>
            </a:r>
          </a:p>
        </p:txBody>
      </p:sp>
    </p:spTree>
    <p:extLst>
      <p:ext uri="{BB962C8B-B14F-4D97-AF65-F5344CB8AC3E}">
        <p14:creationId xmlns:p14="http://schemas.microsoft.com/office/powerpoint/2010/main" val="323820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xEl>
                                              <p:pRg st="0" end="0"/>
                                            </p:txEl>
                                          </p:spTgt>
                                        </p:tgtEl>
                                        <p:attrNameLst>
                                          <p:attrName>style.visibility</p:attrName>
                                        </p:attrNameLst>
                                      </p:cBhvr>
                                      <p:to>
                                        <p:strVal val="visible"/>
                                      </p:to>
                                    </p:set>
                                    <p:animEffect transition="in" filter="fade">
                                      <p:cBhvr>
                                        <p:cTn id="27" dur="500"/>
                                        <p:tgtEl>
                                          <p:spTgt spid="3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xEl>
                                              <p:pRg st="1" end="1"/>
                                            </p:txEl>
                                          </p:spTgt>
                                        </p:tgtEl>
                                        <p:attrNameLst>
                                          <p:attrName>style.visibility</p:attrName>
                                        </p:attrNameLst>
                                      </p:cBhvr>
                                      <p:to>
                                        <p:strVal val="visible"/>
                                      </p:to>
                                    </p:set>
                                    <p:animEffect transition="in" filter="fade">
                                      <p:cBhvr>
                                        <p:cTn id="32"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bldLvl="2"/>
      <p:bldP spid="39"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249197" y="1212522"/>
            <a:ext cx="2362704" cy="2364258"/>
            <a:chOff x="249197" y="1212522"/>
            <a:chExt cx="2362704" cy="2364258"/>
          </a:xfrm>
        </p:grpSpPr>
        <p:pic>
          <p:nvPicPr>
            <p:cNvPr id="20" name="Imagen 19"/>
            <p:cNvPicPr>
              <a:picLocks noChangeAspect="1"/>
            </p:cNvPicPr>
            <p:nvPr/>
          </p:nvPicPr>
          <p:blipFill>
            <a:blip r:embed="rId2"/>
            <a:stretch>
              <a:fillRect/>
            </a:stretch>
          </p:blipFill>
          <p:spPr>
            <a:xfrm>
              <a:off x="475134" y="1212522"/>
              <a:ext cx="1910830" cy="1717927"/>
            </a:xfrm>
            <a:prstGeom prst="rect">
              <a:avLst/>
            </a:prstGeom>
          </p:spPr>
        </p:pic>
        <p:sp>
          <p:nvSpPr>
            <p:cNvPr id="21" name="CuadroTexto 20"/>
            <p:cNvSpPr txBox="1"/>
            <p:nvPr/>
          </p:nvSpPr>
          <p:spPr>
            <a:xfrm>
              <a:off x="249197" y="2930449"/>
              <a:ext cx="23627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Representante ante Grupo de Trabajo</a:t>
              </a:r>
            </a:p>
          </p:txBody>
        </p:sp>
      </p:grpSp>
      <p:sp>
        <p:nvSpPr>
          <p:cNvPr id="19" name="Rectángulo 18"/>
          <p:cNvSpPr/>
          <p:nvPr/>
        </p:nvSpPr>
        <p:spPr>
          <a:xfrm>
            <a:off x="2611901" y="1027397"/>
            <a:ext cx="6161985" cy="2585323"/>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Verificar la correcta instrumentación y desarrollo operativo de los recuentos.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Detectar y hacer valer jurídicamente los casos de dudosa validez o nulidad del voto.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Solicitar la reserva de algún voto para el Pleno del Consejo.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Coordinar a sus auxiliares.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Recibir copia de las constancias individuales de cada casilla recontada. </a:t>
            </a:r>
          </a:p>
        </p:txBody>
      </p:sp>
      <p:grpSp>
        <p:nvGrpSpPr>
          <p:cNvPr id="9" name="Grupo 8"/>
          <p:cNvGrpSpPr/>
          <p:nvPr/>
        </p:nvGrpSpPr>
        <p:grpSpPr>
          <a:xfrm>
            <a:off x="6534150" y="3863064"/>
            <a:ext cx="1970694" cy="2284821"/>
            <a:chOff x="6534150" y="3863064"/>
            <a:chExt cx="1970694" cy="2284821"/>
          </a:xfrm>
        </p:grpSpPr>
        <p:pic>
          <p:nvPicPr>
            <p:cNvPr id="25" name="Imagen 24"/>
            <p:cNvPicPr>
              <a:picLocks noChangeAspect="1"/>
            </p:cNvPicPr>
            <p:nvPr/>
          </p:nvPicPr>
          <p:blipFill>
            <a:blip r:embed="rId3"/>
            <a:stretch>
              <a:fillRect/>
            </a:stretch>
          </p:blipFill>
          <p:spPr>
            <a:xfrm>
              <a:off x="6534150" y="3863064"/>
              <a:ext cx="1970694" cy="1752687"/>
            </a:xfrm>
            <a:prstGeom prst="rect">
              <a:avLst/>
            </a:prstGeom>
          </p:spPr>
        </p:pic>
        <p:sp>
          <p:nvSpPr>
            <p:cNvPr id="26" name="CuadroTexto 25"/>
            <p:cNvSpPr txBox="1"/>
            <p:nvPr/>
          </p:nvSpPr>
          <p:spPr>
            <a:xfrm>
              <a:off x="6534150" y="5501554"/>
              <a:ext cx="17876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Representante Auxiliar</a:t>
              </a:r>
            </a:p>
          </p:txBody>
        </p:sp>
      </p:grpSp>
      <p:sp>
        <p:nvSpPr>
          <p:cNvPr id="24" name="Rectángulo 23"/>
          <p:cNvSpPr/>
          <p:nvPr/>
        </p:nvSpPr>
        <p:spPr>
          <a:xfrm>
            <a:off x="249197" y="4168022"/>
            <a:ext cx="5892943" cy="203132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Apoyar a la representación ante el GT en la vigilancia del desarrollo operativo del recuento de votos en los PR.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Apoyar en la detección de casos de dudosa validez o nulidad del voto.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Solicitar la reserva de algún voto para el Pleno del Consejo.</a:t>
            </a: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upo 1">
            <a:extLst>
              <a:ext uri="{FF2B5EF4-FFF2-40B4-BE49-F238E27FC236}">
                <a16:creationId xmlns:a16="http://schemas.microsoft.com/office/drawing/2014/main" id="{0B232665-E264-3E94-2A63-E562EC65F23C}"/>
              </a:ext>
            </a:extLst>
          </p:cNvPr>
          <p:cNvGrpSpPr/>
          <p:nvPr/>
        </p:nvGrpSpPr>
        <p:grpSpPr>
          <a:xfrm>
            <a:off x="0" y="20727"/>
            <a:ext cx="9144000" cy="6858000"/>
            <a:chOff x="0" y="20727"/>
            <a:chExt cx="9144000" cy="6858000"/>
          </a:xfrm>
        </p:grpSpPr>
        <p:pic>
          <p:nvPicPr>
            <p:cNvPr id="3" name="Imagen 2">
              <a:extLst>
                <a:ext uri="{FF2B5EF4-FFF2-40B4-BE49-F238E27FC236}">
                  <a16:creationId xmlns:a16="http://schemas.microsoft.com/office/drawing/2014/main" id="{BC535837-0DEE-03B5-AC2A-657BDED0FB27}"/>
                </a:ext>
              </a:extLst>
            </p:cNvPr>
            <p:cNvPicPr>
              <a:picLocks noChangeAspect="1"/>
            </p:cNvPicPr>
            <p:nvPr/>
          </p:nvPicPr>
          <p:blipFill rotWithShape="1">
            <a:blip r:embed="rId4">
              <a:extLst>
                <a:ext uri="{28A0092B-C50C-407E-A947-70E740481C1C}">
                  <a14:useLocalDpi xmlns:a14="http://schemas.microsoft.com/office/drawing/2010/main" val="0"/>
                </a:ext>
              </a:extLst>
            </a:blip>
            <a:srcRect b="10054"/>
            <a:stretch/>
          </p:blipFill>
          <p:spPr>
            <a:xfrm>
              <a:off x="0" y="6240803"/>
              <a:ext cx="9127221" cy="637924"/>
            </a:xfrm>
            <a:prstGeom prst="rect">
              <a:avLst/>
            </a:prstGeom>
          </p:spPr>
        </p:pic>
        <p:pic>
          <p:nvPicPr>
            <p:cNvPr id="4" name="Imagen 3">
              <a:extLst>
                <a:ext uri="{FF2B5EF4-FFF2-40B4-BE49-F238E27FC236}">
                  <a16:creationId xmlns:a16="http://schemas.microsoft.com/office/drawing/2014/main" id="{230D1547-3B95-DFA6-BA67-D5DB840C4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2197" y="5139298"/>
              <a:ext cx="811803" cy="1030990"/>
            </a:xfrm>
            <a:prstGeom prst="rect">
              <a:avLst/>
            </a:prstGeom>
          </p:spPr>
        </p:pic>
        <p:pic>
          <p:nvPicPr>
            <p:cNvPr id="5" name="Imagen 4">
              <a:extLst>
                <a:ext uri="{FF2B5EF4-FFF2-40B4-BE49-F238E27FC236}">
                  <a16:creationId xmlns:a16="http://schemas.microsoft.com/office/drawing/2014/main" id="{E8B8927B-100F-86D2-CA53-06E188E45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727"/>
              <a:ext cx="9144000" cy="276264"/>
            </a:xfrm>
            <a:prstGeom prst="rect">
              <a:avLst/>
            </a:prstGeom>
          </p:spPr>
        </p:pic>
      </p:grpSp>
      <p:pic>
        <p:nvPicPr>
          <p:cNvPr id="6" name="Imagen 5">
            <a:extLst>
              <a:ext uri="{FF2B5EF4-FFF2-40B4-BE49-F238E27FC236}">
                <a16:creationId xmlns:a16="http://schemas.microsoft.com/office/drawing/2014/main" id="{3108F0BA-CD14-6B6B-43C4-E9B691377356}"/>
              </a:ext>
            </a:extLst>
          </p:cNvPr>
          <p:cNvPicPr/>
          <p:nvPr/>
        </p:nvPicPr>
        <p:blipFill rotWithShape="1">
          <a:blip r:embed="rId7"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sp>
        <p:nvSpPr>
          <p:cNvPr id="7" name="Redondear rectángulo de esquina diagonal 12">
            <a:extLst>
              <a:ext uri="{FF2B5EF4-FFF2-40B4-BE49-F238E27FC236}">
                <a16:creationId xmlns:a16="http://schemas.microsoft.com/office/drawing/2014/main" id="{1E8504C2-03AC-7DEB-8B23-B33677766B98}"/>
              </a:ext>
            </a:extLst>
          </p:cNvPr>
          <p:cNvSpPr/>
          <p:nvPr/>
        </p:nvSpPr>
        <p:spPr>
          <a:xfrm>
            <a:off x="777591" y="346779"/>
            <a:ext cx="7960507"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Actividades y funciones en los Grupos de Trabajo</a:t>
            </a:r>
          </a:p>
        </p:txBody>
      </p:sp>
    </p:spTree>
    <p:extLst>
      <p:ext uri="{BB962C8B-B14F-4D97-AF65-F5344CB8AC3E}">
        <p14:creationId xmlns:p14="http://schemas.microsoft.com/office/powerpoint/2010/main" val="1303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fade">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fade">
                                      <p:cBhvr>
                                        <p:cTn id="37" dur="500"/>
                                        <p:tgtEl>
                                          <p:spTgt spid="2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xEl>
                                              <p:pRg st="2" end="2"/>
                                            </p:txEl>
                                          </p:spTgt>
                                        </p:tgtEl>
                                        <p:attrNameLst>
                                          <p:attrName>style.visibility</p:attrName>
                                        </p:attrNameLst>
                                      </p:cBhvr>
                                      <p:to>
                                        <p:strVal val="visible"/>
                                      </p:to>
                                    </p:set>
                                    <p:animEffect transition="in" filter="fade">
                                      <p:cBhvr>
                                        <p:cTn id="4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P spid="24"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56681" y="1088698"/>
            <a:ext cx="8932773" cy="1077218"/>
          </a:xfrm>
          <a:prstGeom prst="rect">
            <a:avLst/>
          </a:prstGeom>
        </p:spPr>
        <p:txBody>
          <a:bodyPr wrap="square">
            <a:spAutoFit/>
          </a:bodyPr>
          <a:lstStyle/>
          <a:p>
            <a:pPr marL="285750" marR="0" lvl="0" indent="-28575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Señalado en los Artículos 392, 394 numeral 4 del RE.</a:t>
            </a:r>
          </a:p>
          <a:p>
            <a:pPr marL="285750" marR="0" lvl="0" indent="-28575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presidencia del CED deberá prever lo necesario para el funcionamiento de los GT/PR, llevándose a cabo alternancias conforme a los siguientes criterios:</a:t>
            </a:r>
          </a:p>
        </p:txBody>
      </p:sp>
      <p:grpSp>
        <p:nvGrpSpPr>
          <p:cNvPr id="4" name="Grupo 3"/>
          <p:cNvGrpSpPr/>
          <p:nvPr/>
        </p:nvGrpSpPr>
        <p:grpSpPr>
          <a:xfrm>
            <a:off x="1681543" y="2228816"/>
            <a:ext cx="6461059" cy="912102"/>
            <a:chOff x="1681543" y="2042833"/>
            <a:chExt cx="6461059" cy="912102"/>
          </a:xfrm>
        </p:grpSpPr>
        <p:sp>
          <p:nvSpPr>
            <p:cNvPr id="24" name="Rectángulo 23"/>
            <p:cNvSpPr/>
            <p:nvPr/>
          </p:nvSpPr>
          <p:spPr>
            <a:xfrm>
              <a:off x="4396531" y="2352059"/>
              <a:ext cx="3746071"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Designadas de entre los CAEL.</a:t>
              </a: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upo 2"/>
            <p:cNvGrpSpPr/>
            <p:nvPr/>
          </p:nvGrpSpPr>
          <p:grpSpPr>
            <a:xfrm>
              <a:off x="1681543" y="2042833"/>
              <a:ext cx="2163246" cy="912102"/>
              <a:chOff x="1681543" y="2042833"/>
              <a:chExt cx="2163246" cy="912102"/>
            </a:xfrm>
          </p:grpSpPr>
          <p:pic>
            <p:nvPicPr>
              <p:cNvPr id="17" name="Imagen 16"/>
              <p:cNvPicPr>
                <a:picLocks noChangeAspect="1"/>
              </p:cNvPicPr>
              <p:nvPr/>
            </p:nvPicPr>
            <p:blipFill>
              <a:blip r:embed="rId2"/>
              <a:stretch>
                <a:fillRect/>
              </a:stretch>
            </p:blipFill>
            <p:spPr>
              <a:xfrm>
                <a:off x="1681543" y="2042833"/>
                <a:ext cx="902072" cy="828201"/>
              </a:xfrm>
              <a:prstGeom prst="rect">
                <a:avLst/>
              </a:prstGeom>
            </p:spPr>
          </p:pic>
          <p:pic>
            <p:nvPicPr>
              <p:cNvPr id="18" name="Imagen 17"/>
              <p:cNvPicPr>
                <a:picLocks noChangeAspect="1"/>
              </p:cNvPicPr>
              <p:nvPr/>
            </p:nvPicPr>
            <p:blipFill>
              <a:blip r:embed="rId3"/>
              <a:stretch>
                <a:fillRect/>
              </a:stretch>
            </p:blipFill>
            <p:spPr>
              <a:xfrm>
                <a:off x="2801050" y="2042833"/>
                <a:ext cx="1043739" cy="912102"/>
              </a:xfrm>
              <a:prstGeom prst="rect">
                <a:avLst/>
              </a:prstGeom>
            </p:spPr>
          </p:pic>
        </p:grpSp>
      </p:grpSp>
      <p:grpSp>
        <p:nvGrpSpPr>
          <p:cNvPr id="5" name="Grupo 4"/>
          <p:cNvGrpSpPr/>
          <p:nvPr/>
        </p:nvGrpSpPr>
        <p:grpSpPr>
          <a:xfrm>
            <a:off x="960356" y="3245936"/>
            <a:ext cx="6448519" cy="1379963"/>
            <a:chOff x="960356" y="3214943"/>
            <a:chExt cx="6448519" cy="1379963"/>
          </a:xfrm>
        </p:grpSpPr>
        <p:pic>
          <p:nvPicPr>
            <p:cNvPr id="33" name="Imagen 32"/>
            <p:cNvPicPr>
              <a:picLocks noChangeAspect="1"/>
            </p:cNvPicPr>
            <p:nvPr/>
          </p:nvPicPr>
          <p:blipFill>
            <a:blip r:embed="rId4"/>
            <a:stretch>
              <a:fillRect/>
            </a:stretch>
          </p:blipFill>
          <p:spPr>
            <a:xfrm>
              <a:off x="5496835" y="3214943"/>
              <a:ext cx="1912040" cy="1379963"/>
            </a:xfrm>
            <a:prstGeom prst="rect">
              <a:avLst/>
            </a:prstGeom>
          </p:spPr>
        </p:pic>
        <p:sp>
          <p:nvSpPr>
            <p:cNvPr id="35" name="Rectángulo 34"/>
            <p:cNvSpPr/>
            <p:nvPr/>
          </p:nvSpPr>
          <p:spPr>
            <a:xfrm>
              <a:off x="960356" y="3389647"/>
              <a:ext cx="374607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Designadas de entre el personal contratado para los trabajos en la bodega, personal administrativo del CED.</a:t>
              </a: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upo 9"/>
          <p:cNvGrpSpPr/>
          <p:nvPr/>
        </p:nvGrpSpPr>
        <p:grpSpPr>
          <a:xfrm>
            <a:off x="219148" y="4849574"/>
            <a:ext cx="8113049" cy="1488258"/>
            <a:chOff x="219148" y="4849574"/>
            <a:chExt cx="8113049" cy="1488258"/>
          </a:xfrm>
        </p:grpSpPr>
        <p:sp>
          <p:nvSpPr>
            <p:cNvPr id="36" name="Rectángulo 35"/>
            <p:cNvSpPr/>
            <p:nvPr/>
          </p:nvSpPr>
          <p:spPr>
            <a:xfrm>
              <a:off x="4124378" y="5020531"/>
              <a:ext cx="420781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Resto de auxiliares será designado de entre las y los CAEL (turnos nocturnos/ personal cuyo domicilio sea cercano a la sede del CED.</a:t>
              </a: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 name="Grupo 5"/>
            <p:cNvGrpSpPr/>
            <p:nvPr/>
          </p:nvGrpSpPr>
          <p:grpSpPr>
            <a:xfrm>
              <a:off x="219148" y="4849574"/>
              <a:ext cx="3646713" cy="1488258"/>
              <a:chOff x="219148" y="4849574"/>
              <a:chExt cx="3646713" cy="1488258"/>
            </a:xfrm>
          </p:grpSpPr>
          <p:pic>
            <p:nvPicPr>
              <p:cNvPr id="37" name="Imagen 36"/>
              <p:cNvPicPr>
                <a:picLocks noChangeAspect="1"/>
              </p:cNvPicPr>
              <p:nvPr/>
            </p:nvPicPr>
            <p:blipFill>
              <a:blip r:embed="rId5"/>
              <a:stretch>
                <a:fillRect/>
              </a:stretch>
            </p:blipFill>
            <p:spPr>
              <a:xfrm>
                <a:off x="219148" y="5528740"/>
                <a:ext cx="872090" cy="734690"/>
              </a:xfrm>
              <a:prstGeom prst="rect">
                <a:avLst/>
              </a:prstGeom>
            </p:spPr>
          </p:pic>
          <p:pic>
            <p:nvPicPr>
              <p:cNvPr id="38" name="Imagen 37"/>
              <p:cNvPicPr>
                <a:picLocks noChangeAspect="1"/>
              </p:cNvPicPr>
              <p:nvPr/>
            </p:nvPicPr>
            <p:blipFill>
              <a:blip r:embed="rId6"/>
              <a:stretch>
                <a:fillRect/>
              </a:stretch>
            </p:blipFill>
            <p:spPr>
              <a:xfrm>
                <a:off x="1031535" y="4950785"/>
                <a:ext cx="811056" cy="780380"/>
              </a:xfrm>
              <a:prstGeom prst="rect">
                <a:avLst/>
              </a:prstGeom>
            </p:spPr>
          </p:pic>
          <p:pic>
            <p:nvPicPr>
              <p:cNvPr id="39" name="Imagen 38"/>
              <p:cNvPicPr>
                <a:picLocks noChangeAspect="1"/>
              </p:cNvPicPr>
              <p:nvPr/>
            </p:nvPicPr>
            <p:blipFill>
              <a:blip r:embed="rId7"/>
              <a:stretch>
                <a:fillRect/>
              </a:stretch>
            </p:blipFill>
            <p:spPr>
              <a:xfrm>
                <a:off x="1792687" y="4849574"/>
                <a:ext cx="715597" cy="799100"/>
              </a:xfrm>
              <a:prstGeom prst="rect">
                <a:avLst/>
              </a:prstGeom>
            </p:spPr>
          </p:pic>
          <p:pic>
            <p:nvPicPr>
              <p:cNvPr id="40" name="Imagen 39"/>
              <p:cNvPicPr>
                <a:picLocks noChangeAspect="1"/>
              </p:cNvPicPr>
              <p:nvPr/>
            </p:nvPicPr>
            <p:blipFill>
              <a:blip r:embed="rId8"/>
              <a:stretch>
                <a:fillRect/>
              </a:stretch>
            </p:blipFill>
            <p:spPr>
              <a:xfrm>
                <a:off x="2508417" y="4973894"/>
                <a:ext cx="771010" cy="837311"/>
              </a:xfrm>
              <a:prstGeom prst="rect">
                <a:avLst/>
              </a:prstGeom>
            </p:spPr>
          </p:pic>
          <p:pic>
            <p:nvPicPr>
              <p:cNvPr id="41" name="Imagen 40"/>
              <p:cNvPicPr>
                <a:picLocks noChangeAspect="1"/>
              </p:cNvPicPr>
              <p:nvPr/>
            </p:nvPicPr>
            <p:blipFill>
              <a:blip r:embed="rId9"/>
              <a:stretch>
                <a:fillRect/>
              </a:stretch>
            </p:blipFill>
            <p:spPr>
              <a:xfrm>
                <a:off x="3033140" y="5634432"/>
                <a:ext cx="832721" cy="703400"/>
              </a:xfrm>
              <a:prstGeom prst="rect">
                <a:avLst/>
              </a:prstGeom>
            </p:spPr>
          </p:pic>
        </p:grpSp>
      </p:grpSp>
      <p:grpSp>
        <p:nvGrpSpPr>
          <p:cNvPr id="2" name="Grupo 1">
            <a:extLst>
              <a:ext uri="{FF2B5EF4-FFF2-40B4-BE49-F238E27FC236}">
                <a16:creationId xmlns:a16="http://schemas.microsoft.com/office/drawing/2014/main" id="{D5BBAADD-5096-F76E-0E1A-A7217A3C1D99}"/>
              </a:ext>
            </a:extLst>
          </p:cNvPr>
          <p:cNvGrpSpPr/>
          <p:nvPr/>
        </p:nvGrpSpPr>
        <p:grpSpPr>
          <a:xfrm>
            <a:off x="0" y="20727"/>
            <a:ext cx="9144000" cy="6858000"/>
            <a:chOff x="0" y="20727"/>
            <a:chExt cx="9144000" cy="6858000"/>
          </a:xfrm>
        </p:grpSpPr>
        <p:pic>
          <p:nvPicPr>
            <p:cNvPr id="7" name="Imagen 6">
              <a:extLst>
                <a:ext uri="{FF2B5EF4-FFF2-40B4-BE49-F238E27FC236}">
                  <a16:creationId xmlns:a16="http://schemas.microsoft.com/office/drawing/2014/main" id="{4E8074B3-499D-CF6B-4919-6B68E3203848}"/>
                </a:ext>
              </a:extLst>
            </p:cNvPr>
            <p:cNvPicPr>
              <a:picLocks noChangeAspect="1"/>
            </p:cNvPicPr>
            <p:nvPr/>
          </p:nvPicPr>
          <p:blipFill rotWithShape="1">
            <a:blip r:embed="rId10">
              <a:extLst>
                <a:ext uri="{28A0092B-C50C-407E-A947-70E740481C1C}">
                  <a14:useLocalDpi xmlns:a14="http://schemas.microsoft.com/office/drawing/2010/main" val="0"/>
                </a:ext>
              </a:extLst>
            </a:blip>
            <a:srcRect b="10054"/>
            <a:stretch/>
          </p:blipFill>
          <p:spPr>
            <a:xfrm>
              <a:off x="0" y="6240803"/>
              <a:ext cx="9127221" cy="637924"/>
            </a:xfrm>
            <a:prstGeom prst="rect">
              <a:avLst/>
            </a:prstGeom>
          </p:spPr>
        </p:pic>
        <p:pic>
          <p:nvPicPr>
            <p:cNvPr id="8" name="Imagen 7">
              <a:extLst>
                <a:ext uri="{FF2B5EF4-FFF2-40B4-BE49-F238E27FC236}">
                  <a16:creationId xmlns:a16="http://schemas.microsoft.com/office/drawing/2014/main" id="{73978ED9-389C-F91F-3092-B32317839D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32197" y="5139298"/>
              <a:ext cx="811803" cy="1030990"/>
            </a:xfrm>
            <a:prstGeom prst="rect">
              <a:avLst/>
            </a:prstGeom>
          </p:spPr>
        </p:pic>
        <p:pic>
          <p:nvPicPr>
            <p:cNvPr id="9" name="Imagen 8">
              <a:extLst>
                <a:ext uri="{FF2B5EF4-FFF2-40B4-BE49-F238E27FC236}">
                  <a16:creationId xmlns:a16="http://schemas.microsoft.com/office/drawing/2014/main" id="{E7CB9757-C166-B4DA-4F4A-66978EC9EC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0727"/>
              <a:ext cx="9144000" cy="276264"/>
            </a:xfrm>
            <a:prstGeom prst="rect">
              <a:avLst/>
            </a:prstGeom>
          </p:spPr>
        </p:pic>
      </p:grpSp>
      <p:pic>
        <p:nvPicPr>
          <p:cNvPr id="11" name="Imagen 10">
            <a:extLst>
              <a:ext uri="{FF2B5EF4-FFF2-40B4-BE49-F238E27FC236}">
                <a16:creationId xmlns:a16="http://schemas.microsoft.com/office/drawing/2014/main" id="{363A263E-8A18-E855-3089-24C697BE28E7}"/>
              </a:ext>
            </a:extLst>
          </p:cNvPr>
          <p:cNvPicPr/>
          <p:nvPr/>
        </p:nvPicPr>
        <p:blipFill rotWithShape="1">
          <a:blip r:embed="rId13"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sp>
        <p:nvSpPr>
          <p:cNvPr id="12" name="Redondear rectángulo de esquina diagonal 12">
            <a:extLst>
              <a:ext uri="{FF2B5EF4-FFF2-40B4-BE49-F238E27FC236}">
                <a16:creationId xmlns:a16="http://schemas.microsoft.com/office/drawing/2014/main" id="{AB082D06-FBAF-0CD7-BAF4-81A8EA3D3FAF}"/>
              </a:ext>
            </a:extLst>
          </p:cNvPr>
          <p:cNvSpPr/>
          <p:nvPr/>
        </p:nvSpPr>
        <p:spPr>
          <a:xfrm>
            <a:off x="777591" y="346779"/>
            <a:ext cx="7960507" cy="505737"/>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Alternancias en Grupos de Trabajo</a:t>
            </a:r>
          </a:p>
        </p:txBody>
      </p:sp>
      <p:pic>
        <p:nvPicPr>
          <p:cNvPr id="13" name="Imagen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722" y="2150668"/>
            <a:ext cx="1095268" cy="1095268"/>
          </a:xfrm>
          <a:prstGeom prst="rect">
            <a:avLst/>
          </a:prstGeom>
        </p:spPr>
      </p:pic>
    </p:spTree>
    <p:extLst>
      <p:ext uri="{BB962C8B-B14F-4D97-AF65-F5344CB8AC3E}">
        <p14:creationId xmlns:p14="http://schemas.microsoft.com/office/powerpoint/2010/main" val="422788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heckerboard(across)">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checkerboard(across)">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grpSp>
        <p:nvGrpSpPr>
          <p:cNvPr id="4" name="object 4"/>
          <p:cNvGrpSpPr/>
          <p:nvPr/>
        </p:nvGrpSpPr>
        <p:grpSpPr>
          <a:xfrm>
            <a:off x="941177" y="5329935"/>
            <a:ext cx="6600825" cy="819785"/>
            <a:chOff x="941177" y="5329935"/>
            <a:chExt cx="6600825" cy="819785"/>
          </a:xfrm>
        </p:grpSpPr>
        <p:pic>
          <p:nvPicPr>
            <p:cNvPr id="5" name="object 5"/>
            <p:cNvPicPr/>
            <p:nvPr/>
          </p:nvPicPr>
          <p:blipFill>
            <a:blip r:embed="rId4" cstate="print"/>
            <a:stretch>
              <a:fillRect/>
            </a:stretch>
          </p:blipFill>
          <p:spPr>
            <a:xfrm>
              <a:off x="960119" y="5346699"/>
              <a:ext cx="6581394" cy="802894"/>
            </a:xfrm>
            <a:prstGeom prst="rect">
              <a:avLst/>
            </a:prstGeom>
          </p:spPr>
        </p:pic>
        <p:pic>
          <p:nvPicPr>
            <p:cNvPr id="6" name="object 6"/>
            <p:cNvPicPr/>
            <p:nvPr/>
          </p:nvPicPr>
          <p:blipFill>
            <a:blip r:embed="rId5" cstate="print"/>
            <a:stretch>
              <a:fillRect/>
            </a:stretch>
          </p:blipFill>
          <p:spPr>
            <a:xfrm>
              <a:off x="941177" y="5329935"/>
              <a:ext cx="6576460" cy="800049"/>
            </a:xfrm>
            <a:prstGeom prst="rect">
              <a:avLst/>
            </a:prstGeom>
          </p:spPr>
        </p:pic>
      </p:grpSp>
      <p:pic>
        <p:nvPicPr>
          <p:cNvPr id="7" name="object 7"/>
          <p:cNvPicPr/>
          <p:nvPr/>
        </p:nvPicPr>
        <p:blipFill>
          <a:blip r:embed="rId6" cstate="print"/>
          <a:stretch>
            <a:fillRect/>
          </a:stretch>
        </p:blipFill>
        <p:spPr>
          <a:xfrm>
            <a:off x="0" y="0"/>
            <a:ext cx="9144000" cy="276859"/>
          </a:xfrm>
          <a:prstGeom prst="rect">
            <a:avLst/>
          </a:prstGeom>
        </p:spPr>
      </p:pic>
      <p:pic>
        <p:nvPicPr>
          <p:cNvPr id="8" name="object 8"/>
          <p:cNvPicPr/>
          <p:nvPr/>
        </p:nvPicPr>
        <p:blipFill>
          <a:blip r:embed="rId7" cstate="print"/>
          <a:stretch>
            <a:fillRect/>
          </a:stretch>
        </p:blipFill>
        <p:spPr>
          <a:xfrm>
            <a:off x="1958339" y="510540"/>
            <a:ext cx="5227320" cy="46075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AAD1CFD-C952-4692-6768-04248BE39CE7}"/>
              </a:ext>
            </a:extLst>
          </p:cNvPr>
          <p:cNvGrpSpPr/>
          <p:nvPr/>
        </p:nvGrpSpPr>
        <p:grpSpPr>
          <a:xfrm>
            <a:off x="0" y="0"/>
            <a:ext cx="9144001" cy="6858000"/>
            <a:chOff x="0" y="0"/>
            <a:chExt cx="9144001" cy="6858000"/>
          </a:xfrm>
        </p:grpSpPr>
        <p:pic>
          <p:nvPicPr>
            <p:cNvPr id="4" name="Imagen 3"/>
            <p:cNvPicPr/>
            <p:nvPr/>
          </p:nvPicPr>
          <p:blipFill rotWithShape="1">
            <a:blip r:embed="rId2"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10054"/>
            <a:stretch/>
          </p:blipFill>
          <p:spPr>
            <a:xfrm>
              <a:off x="0" y="6220076"/>
              <a:ext cx="9127221" cy="637924"/>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2197" y="5118571"/>
              <a:ext cx="811803" cy="1030990"/>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0" cy="276264"/>
            </a:xfrm>
            <a:prstGeom prst="rect">
              <a:avLst/>
            </a:prstGeom>
          </p:spPr>
        </p:pic>
      </p:grpSp>
      <p:graphicFrame>
        <p:nvGraphicFramePr>
          <p:cNvPr id="2" name="Diagrama 1">
            <a:extLst>
              <a:ext uri="{FF2B5EF4-FFF2-40B4-BE49-F238E27FC236}">
                <a16:creationId xmlns:a16="http://schemas.microsoft.com/office/drawing/2014/main" id="{08FA2F29-BCD3-2267-06B9-1DCD4D00A033}"/>
              </a:ext>
            </a:extLst>
          </p:cNvPr>
          <p:cNvGraphicFramePr/>
          <p:nvPr>
            <p:extLst>
              <p:ext uri="{D42A27DB-BD31-4B8C-83A1-F6EECF244321}">
                <p14:modId xmlns:p14="http://schemas.microsoft.com/office/powerpoint/2010/main" val="2941365197"/>
              </p:ext>
            </p:extLst>
          </p:nvPr>
        </p:nvGraphicFramePr>
        <p:xfrm>
          <a:off x="620785" y="1278626"/>
          <a:ext cx="7711411" cy="49414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dondear rectángulo de esquina diagonal 23">
            <a:extLst>
              <a:ext uri="{FF2B5EF4-FFF2-40B4-BE49-F238E27FC236}">
                <a16:creationId xmlns:a16="http://schemas.microsoft.com/office/drawing/2014/main" id="{1081D926-2F37-12D6-3449-2835D650511F}"/>
              </a:ext>
            </a:extLst>
          </p:cNvPr>
          <p:cNvSpPr/>
          <p:nvPr/>
        </p:nvSpPr>
        <p:spPr>
          <a:xfrm>
            <a:off x="828442" y="365119"/>
            <a:ext cx="8107901" cy="521846"/>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000" dirty="0">
                <a:solidFill>
                  <a:schemeClr val="bg1"/>
                </a:solidFill>
                <a:latin typeface="Arial" panose="020B0604020202020204" pitchFamily="34" charset="0"/>
              </a:rPr>
              <a:t>Acciones de previsión y planeación</a:t>
            </a:r>
          </a:p>
        </p:txBody>
      </p:sp>
    </p:spTree>
    <p:extLst>
      <p:ext uri="{BB962C8B-B14F-4D97-AF65-F5344CB8AC3E}">
        <p14:creationId xmlns:p14="http://schemas.microsoft.com/office/powerpoint/2010/main" val="206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9965C033-A748-4C17-828C-E551039ACD67}"/>
                                            </p:graphicEl>
                                          </p:spTgt>
                                        </p:tgtEl>
                                        <p:attrNameLst>
                                          <p:attrName>style.visibility</p:attrName>
                                        </p:attrNameLst>
                                      </p:cBhvr>
                                      <p:to>
                                        <p:strVal val="visible"/>
                                      </p:to>
                                    </p:set>
                                    <p:animEffect transition="in" filter="fade">
                                      <p:cBhvr>
                                        <p:cTn id="7" dur="500"/>
                                        <p:tgtEl>
                                          <p:spTgt spid="2">
                                            <p:graphicEl>
                                              <a:dgm id="{9965C033-A748-4C17-828C-E551039ACD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4AC96206-A63F-49BC-BBAE-994EB29E941A}"/>
                                            </p:graphicEl>
                                          </p:spTgt>
                                        </p:tgtEl>
                                        <p:attrNameLst>
                                          <p:attrName>style.visibility</p:attrName>
                                        </p:attrNameLst>
                                      </p:cBhvr>
                                      <p:to>
                                        <p:strVal val="visible"/>
                                      </p:to>
                                    </p:set>
                                    <p:animEffect transition="in" filter="fade">
                                      <p:cBhvr>
                                        <p:cTn id="12" dur="500"/>
                                        <p:tgtEl>
                                          <p:spTgt spid="2">
                                            <p:graphicEl>
                                              <a:dgm id="{4AC96206-A63F-49BC-BBAE-994EB29E941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E44472D1-A96A-4B88-8102-6BF675615BB0}"/>
                                            </p:graphicEl>
                                          </p:spTgt>
                                        </p:tgtEl>
                                        <p:attrNameLst>
                                          <p:attrName>style.visibility</p:attrName>
                                        </p:attrNameLst>
                                      </p:cBhvr>
                                      <p:to>
                                        <p:strVal val="visible"/>
                                      </p:to>
                                    </p:set>
                                    <p:animEffect transition="in" filter="fade">
                                      <p:cBhvr>
                                        <p:cTn id="15" dur="500"/>
                                        <p:tgtEl>
                                          <p:spTgt spid="2">
                                            <p:graphicEl>
                                              <a:dgm id="{E44472D1-A96A-4B88-8102-6BF675615BB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7ED50F8B-712E-4812-8C33-0698CD14095C}"/>
                                            </p:graphicEl>
                                          </p:spTgt>
                                        </p:tgtEl>
                                        <p:attrNameLst>
                                          <p:attrName>style.visibility</p:attrName>
                                        </p:attrNameLst>
                                      </p:cBhvr>
                                      <p:to>
                                        <p:strVal val="visible"/>
                                      </p:to>
                                    </p:set>
                                    <p:animEffect transition="in" filter="fade">
                                      <p:cBhvr>
                                        <p:cTn id="20" dur="500"/>
                                        <p:tgtEl>
                                          <p:spTgt spid="2">
                                            <p:graphicEl>
                                              <a:dgm id="{7ED50F8B-712E-4812-8C33-0698CD14095C}"/>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49F08707-3517-425C-B854-C3353CAB3A55}"/>
                                            </p:graphicEl>
                                          </p:spTgt>
                                        </p:tgtEl>
                                        <p:attrNameLst>
                                          <p:attrName>style.visibility</p:attrName>
                                        </p:attrNameLst>
                                      </p:cBhvr>
                                      <p:to>
                                        <p:strVal val="visible"/>
                                      </p:to>
                                    </p:set>
                                    <p:animEffect transition="in" filter="fade">
                                      <p:cBhvr>
                                        <p:cTn id="23" dur="500"/>
                                        <p:tgtEl>
                                          <p:spTgt spid="2">
                                            <p:graphicEl>
                                              <a:dgm id="{49F08707-3517-425C-B854-C3353CAB3A5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93C94-666B-37D4-E4B8-D2D7CCC1A052}"/>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A6347F7C-083F-4532-DAD2-D6F95F46628E}"/>
              </a:ext>
            </a:extLst>
          </p:cNvPr>
          <p:cNvPicPr/>
          <p:nvPr/>
        </p:nvPicPr>
        <p:blipFill rotWithShape="1">
          <a:blip r:embed="rId2"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pic>
        <p:nvPicPr>
          <p:cNvPr id="6" name="Imagen 5">
            <a:extLst>
              <a:ext uri="{FF2B5EF4-FFF2-40B4-BE49-F238E27FC236}">
                <a16:creationId xmlns:a16="http://schemas.microsoft.com/office/drawing/2014/main" id="{C02A8404-2CDD-6E22-8613-36F16A9891BA}"/>
              </a:ext>
            </a:extLst>
          </p:cNvPr>
          <p:cNvPicPr>
            <a:picLocks noChangeAspect="1"/>
          </p:cNvPicPr>
          <p:nvPr/>
        </p:nvPicPr>
        <p:blipFill rotWithShape="1">
          <a:blip r:embed="rId3">
            <a:extLst>
              <a:ext uri="{28A0092B-C50C-407E-A947-70E740481C1C}">
                <a14:useLocalDpi xmlns:a14="http://schemas.microsoft.com/office/drawing/2010/main" val="0"/>
              </a:ext>
            </a:extLst>
          </a:blip>
          <a:srcRect b="10054"/>
          <a:stretch/>
        </p:blipFill>
        <p:spPr>
          <a:xfrm>
            <a:off x="0" y="6220076"/>
            <a:ext cx="9127221" cy="637924"/>
          </a:xfrm>
          <a:prstGeom prst="rect">
            <a:avLst/>
          </a:prstGeom>
        </p:spPr>
      </p:pic>
      <p:pic>
        <p:nvPicPr>
          <p:cNvPr id="16" name="Imagen 15">
            <a:extLst>
              <a:ext uri="{FF2B5EF4-FFF2-40B4-BE49-F238E27FC236}">
                <a16:creationId xmlns:a16="http://schemas.microsoft.com/office/drawing/2014/main" id="{217E8906-1EDC-330A-9EC5-B5DEC799B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276264"/>
          </a:xfrm>
          <a:prstGeom prst="rect">
            <a:avLst/>
          </a:prstGeom>
        </p:spPr>
      </p:pic>
      <p:graphicFrame>
        <p:nvGraphicFramePr>
          <p:cNvPr id="2" name="Diagrama 1">
            <a:extLst>
              <a:ext uri="{FF2B5EF4-FFF2-40B4-BE49-F238E27FC236}">
                <a16:creationId xmlns:a16="http://schemas.microsoft.com/office/drawing/2014/main" id="{3C3A9C1E-86D1-350B-AC30-FEE11788A9A2}"/>
              </a:ext>
            </a:extLst>
          </p:cNvPr>
          <p:cNvGraphicFramePr/>
          <p:nvPr>
            <p:extLst>
              <p:ext uri="{D42A27DB-BD31-4B8C-83A1-F6EECF244321}">
                <p14:modId xmlns:p14="http://schemas.microsoft.com/office/powerpoint/2010/main" val="823142319"/>
              </p:ext>
            </p:extLst>
          </p:nvPr>
        </p:nvGraphicFramePr>
        <p:xfrm>
          <a:off x="1047585" y="1002362"/>
          <a:ext cx="7284612" cy="52177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dondear rectángulo de esquina diagonal 23">
            <a:extLst>
              <a:ext uri="{FF2B5EF4-FFF2-40B4-BE49-F238E27FC236}">
                <a16:creationId xmlns:a16="http://schemas.microsoft.com/office/drawing/2014/main" id="{EF124EAB-6221-3126-60A0-AFBA9D978068}"/>
              </a:ext>
            </a:extLst>
          </p:cNvPr>
          <p:cNvSpPr/>
          <p:nvPr/>
        </p:nvSpPr>
        <p:spPr>
          <a:xfrm>
            <a:off x="828442" y="365119"/>
            <a:ext cx="8107901" cy="521846"/>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000" dirty="0">
                <a:solidFill>
                  <a:schemeClr val="bg1"/>
                </a:solidFill>
                <a:latin typeface="Arial" panose="020B0604020202020204" pitchFamily="34" charset="0"/>
              </a:rPr>
              <a:t>Acciones de previsión y planeación</a:t>
            </a:r>
          </a:p>
        </p:txBody>
      </p:sp>
    </p:spTree>
    <p:extLst>
      <p:ext uri="{BB962C8B-B14F-4D97-AF65-F5344CB8AC3E}">
        <p14:creationId xmlns:p14="http://schemas.microsoft.com/office/powerpoint/2010/main" val="38992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08BC1CE5-E4A9-4EA4-A366-EB67DD0BD40A}"/>
                                            </p:graphicEl>
                                          </p:spTgt>
                                        </p:tgtEl>
                                        <p:attrNameLst>
                                          <p:attrName>style.visibility</p:attrName>
                                        </p:attrNameLst>
                                      </p:cBhvr>
                                      <p:to>
                                        <p:strVal val="visible"/>
                                      </p:to>
                                    </p:set>
                                    <p:animEffect transition="in" filter="fade">
                                      <p:cBhvr>
                                        <p:cTn id="7" dur="500"/>
                                        <p:tgtEl>
                                          <p:spTgt spid="2">
                                            <p:graphicEl>
                                              <a:dgm id="{08BC1CE5-E4A9-4EA4-A366-EB67DD0BD40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F71E77E2-6661-4806-AD3D-542C57093845}"/>
                                            </p:graphicEl>
                                          </p:spTgt>
                                        </p:tgtEl>
                                        <p:attrNameLst>
                                          <p:attrName>style.visibility</p:attrName>
                                        </p:attrNameLst>
                                      </p:cBhvr>
                                      <p:to>
                                        <p:strVal val="visible"/>
                                      </p:to>
                                    </p:set>
                                    <p:animEffect transition="in" filter="fade">
                                      <p:cBhvr>
                                        <p:cTn id="12" dur="500"/>
                                        <p:tgtEl>
                                          <p:spTgt spid="2">
                                            <p:graphicEl>
                                              <a:dgm id="{F71E77E2-6661-4806-AD3D-542C5709384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E288BED4-9FB2-43E2-B163-3FB212EB8C29}"/>
                                            </p:graphicEl>
                                          </p:spTgt>
                                        </p:tgtEl>
                                        <p:attrNameLst>
                                          <p:attrName>style.visibility</p:attrName>
                                        </p:attrNameLst>
                                      </p:cBhvr>
                                      <p:to>
                                        <p:strVal val="visible"/>
                                      </p:to>
                                    </p:set>
                                    <p:animEffect transition="in" filter="fade">
                                      <p:cBhvr>
                                        <p:cTn id="15" dur="500"/>
                                        <p:tgtEl>
                                          <p:spTgt spid="2">
                                            <p:graphicEl>
                                              <a:dgm id="{E288BED4-9FB2-43E2-B163-3FB212EB8C2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B7486506-7747-4CD7-8DB1-B0CA4405C610}"/>
                                            </p:graphicEl>
                                          </p:spTgt>
                                        </p:tgtEl>
                                        <p:attrNameLst>
                                          <p:attrName>style.visibility</p:attrName>
                                        </p:attrNameLst>
                                      </p:cBhvr>
                                      <p:to>
                                        <p:strVal val="visible"/>
                                      </p:to>
                                    </p:set>
                                    <p:animEffect transition="in" filter="fade">
                                      <p:cBhvr>
                                        <p:cTn id="20" dur="500"/>
                                        <p:tgtEl>
                                          <p:spTgt spid="2">
                                            <p:graphicEl>
                                              <a:dgm id="{B7486506-7747-4CD7-8DB1-B0CA4405C610}"/>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E766DBEC-1543-49AA-8707-3A986771A5F1}"/>
                                            </p:graphicEl>
                                          </p:spTgt>
                                        </p:tgtEl>
                                        <p:attrNameLst>
                                          <p:attrName>style.visibility</p:attrName>
                                        </p:attrNameLst>
                                      </p:cBhvr>
                                      <p:to>
                                        <p:strVal val="visible"/>
                                      </p:to>
                                    </p:set>
                                    <p:animEffect transition="in" filter="fade">
                                      <p:cBhvr>
                                        <p:cTn id="23" dur="500"/>
                                        <p:tgtEl>
                                          <p:spTgt spid="2">
                                            <p:graphicEl>
                                              <a:dgm id="{E766DBEC-1543-49AA-8707-3A986771A5F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C8DFF-1FFC-4246-E2E9-3E547F50D1F4}"/>
            </a:ext>
          </a:extLst>
        </p:cNvPr>
        <p:cNvGrpSpPr/>
        <p:nvPr/>
      </p:nvGrpSpPr>
      <p:grpSpPr>
        <a:xfrm>
          <a:off x="0" y="0"/>
          <a:ext cx="0" cy="0"/>
          <a:chOff x="0" y="0"/>
          <a:chExt cx="0" cy="0"/>
        </a:xfrm>
      </p:grpSpPr>
      <p:sp>
        <p:nvSpPr>
          <p:cNvPr id="5" name="Redondear rectángulo de esquina diagonal 23">
            <a:extLst>
              <a:ext uri="{FF2B5EF4-FFF2-40B4-BE49-F238E27FC236}">
                <a16:creationId xmlns:a16="http://schemas.microsoft.com/office/drawing/2014/main" id="{9F3D9B88-C08D-6501-75F5-371C6BEA93A8}"/>
              </a:ext>
            </a:extLst>
          </p:cNvPr>
          <p:cNvSpPr/>
          <p:nvPr/>
        </p:nvSpPr>
        <p:spPr>
          <a:xfrm>
            <a:off x="828442" y="365119"/>
            <a:ext cx="8107901" cy="521846"/>
          </a:xfrm>
          <a:prstGeom prst="round2DiagRect">
            <a:avLst/>
          </a:prstGeom>
          <a:solidFill>
            <a:srgbClr val="7C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000" dirty="0">
                <a:solidFill>
                  <a:schemeClr val="bg1"/>
                </a:solidFill>
                <a:latin typeface="Arial" panose="020B0604020202020204" pitchFamily="34" charset="0"/>
              </a:rPr>
              <a:t>Orden de los cómputos</a:t>
            </a:r>
          </a:p>
        </p:txBody>
      </p:sp>
      <p:pic>
        <p:nvPicPr>
          <p:cNvPr id="4" name="Imagen 3">
            <a:extLst>
              <a:ext uri="{FF2B5EF4-FFF2-40B4-BE49-F238E27FC236}">
                <a16:creationId xmlns:a16="http://schemas.microsoft.com/office/drawing/2014/main" id="{47D7B8D5-FE76-E0FD-6787-75FA5683A286}"/>
              </a:ext>
            </a:extLst>
          </p:cNvPr>
          <p:cNvPicPr/>
          <p:nvPr/>
        </p:nvPicPr>
        <p:blipFill rotWithShape="1">
          <a:blip r:embed="rId2" cstate="print">
            <a:extLst>
              <a:ext uri="{28A0092B-C50C-407E-A947-70E740481C1C}">
                <a14:useLocalDpi xmlns:a14="http://schemas.microsoft.com/office/drawing/2010/main" val="0"/>
              </a:ext>
            </a:extLst>
          </a:blip>
          <a:srcRect l="13513" t="3423" r="81198" b="87368"/>
          <a:stretch/>
        </p:blipFill>
        <p:spPr>
          <a:xfrm>
            <a:off x="0" y="276264"/>
            <a:ext cx="620785" cy="726098"/>
          </a:xfrm>
          <a:prstGeom prst="rect">
            <a:avLst/>
          </a:prstGeom>
        </p:spPr>
      </p:pic>
      <p:pic>
        <p:nvPicPr>
          <p:cNvPr id="6" name="Imagen 5">
            <a:extLst>
              <a:ext uri="{FF2B5EF4-FFF2-40B4-BE49-F238E27FC236}">
                <a16:creationId xmlns:a16="http://schemas.microsoft.com/office/drawing/2014/main" id="{E941BADD-F86A-BE97-4D04-6498D5DB2AA9}"/>
              </a:ext>
            </a:extLst>
          </p:cNvPr>
          <p:cNvPicPr>
            <a:picLocks noChangeAspect="1"/>
          </p:cNvPicPr>
          <p:nvPr/>
        </p:nvPicPr>
        <p:blipFill rotWithShape="1">
          <a:blip r:embed="rId3">
            <a:extLst>
              <a:ext uri="{28A0092B-C50C-407E-A947-70E740481C1C}">
                <a14:useLocalDpi xmlns:a14="http://schemas.microsoft.com/office/drawing/2010/main" val="0"/>
              </a:ext>
            </a:extLst>
          </a:blip>
          <a:srcRect b="10054"/>
          <a:stretch/>
        </p:blipFill>
        <p:spPr>
          <a:xfrm>
            <a:off x="0" y="6220076"/>
            <a:ext cx="9127221" cy="637924"/>
          </a:xfrm>
          <a:prstGeom prst="rect">
            <a:avLst/>
          </a:prstGeom>
        </p:spPr>
      </p:pic>
      <p:pic>
        <p:nvPicPr>
          <p:cNvPr id="16" name="Imagen 15">
            <a:extLst>
              <a:ext uri="{FF2B5EF4-FFF2-40B4-BE49-F238E27FC236}">
                <a16:creationId xmlns:a16="http://schemas.microsoft.com/office/drawing/2014/main" id="{A406D3BB-B166-35AA-FE3B-71FE263FD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276264"/>
          </a:xfrm>
          <a:prstGeom prst="rect">
            <a:avLst/>
          </a:prstGeom>
        </p:spPr>
      </p:pic>
      <p:graphicFrame>
        <p:nvGraphicFramePr>
          <p:cNvPr id="2" name="Diagrama 1">
            <a:extLst>
              <a:ext uri="{FF2B5EF4-FFF2-40B4-BE49-F238E27FC236}">
                <a16:creationId xmlns:a16="http://schemas.microsoft.com/office/drawing/2014/main" id="{5C6CA123-D051-0915-37A0-592DF32D5993}"/>
              </a:ext>
            </a:extLst>
          </p:cNvPr>
          <p:cNvGraphicFramePr/>
          <p:nvPr>
            <p:extLst>
              <p:ext uri="{D42A27DB-BD31-4B8C-83A1-F6EECF244321}">
                <p14:modId xmlns:p14="http://schemas.microsoft.com/office/powerpoint/2010/main" val="1302784133"/>
              </p:ext>
            </p:extLst>
          </p:nvPr>
        </p:nvGraphicFramePr>
        <p:xfrm>
          <a:off x="282683" y="914400"/>
          <a:ext cx="8653660" cy="49144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a 2">
            <a:extLst>
              <a:ext uri="{FF2B5EF4-FFF2-40B4-BE49-F238E27FC236}">
                <a16:creationId xmlns:a16="http://schemas.microsoft.com/office/drawing/2014/main" id="{F3256947-A19B-A269-BC99-61AB3DA142B6}"/>
              </a:ext>
            </a:extLst>
          </p:cNvPr>
          <p:cNvGraphicFramePr/>
          <p:nvPr>
            <p:extLst>
              <p:ext uri="{D42A27DB-BD31-4B8C-83A1-F6EECF244321}">
                <p14:modId xmlns:p14="http://schemas.microsoft.com/office/powerpoint/2010/main" val="422494799"/>
              </p:ext>
            </p:extLst>
          </p:nvPr>
        </p:nvGraphicFramePr>
        <p:xfrm>
          <a:off x="228600" y="5638800"/>
          <a:ext cx="7897437" cy="6924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402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53E288B8-1744-4F1D-8AC6-0EF6C54EBA8A}"/>
                                            </p:graphicEl>
                                          </p:spTgt>
                                        </p:tgtEl>
                                        <p:attrNameLst>
                                          <p:attrName>style.visibility</p:attrName>
                                        </p:attrNameLst>
                                      </p:cBhvr>
                                      <p:to>
                                        <p:strVal val="visible"/>
                                      </p:to>
                                    </p:set>
                                    <p:animEffect transition="in" filter="fade">
                                      <p:cBhvr>
                                        <p:cTn id="7" dur="500"/>
                                        <p:tgtEl>
                                          <p:spTgt spid="2">
                                            <p:graphicEl>
                                              <a:dgm id="{53E288B8-1744-4F1D-8AC6-0EF6C54EBA8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BFAA1963-EB9A-4DC0-A151-33B802F8A9DE}"/>
                                            </p:graphicEl>
                                          </p:spTgt>
                                        </p:tgtEl>
                                        <p:attrNameLst>
                                          <p:attrName>style.visibility</p:attrName>
                                        </p:attrNameLst>
                                      </p:cBhvr>
                                      <p:to>
                                        <p:strVal val="visible"/>
                                      </p:to>
                                    </p:set>
                                    <p:animEffect transition="in" filter="fade">
                                      <p:cBhvr>
                                        <p:cTn id="12" dur="500"/>
                                        <p:tgtEl>
                                          <p:spTgt spid="2">
                                            <p:graphicEl>
                                              <a:dgm id="{BFAA1963-EB9A-4DC0-A151-33B802F8A9D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CE40DED8-99C7-4A11-92A1-B285D912625C}"/>
                                            </p:graphicEl>
                                          </p:spTgt>
                                        </p:tgtEl>
                                        <p:attrNameLst>
                                          <p:attrName>style.visibility</p:attrName>
                                        </p:attrNameLst>
                                      </p:cBhvr>
                                      <p:to>
                                        <p:strVal val="visible"/>
                                      </p:to>
                                    </p:set>
                                    <p:animEffect transition="in" filter="fade">
                                      <p:cBhvr>
                                        <p:cTn id="17" dur="500"/>
                                        <p:tgtEl>
                                          <p:spTgt spid="2">
                                            <p:graphicEl>
                                              <a:dgm id="{CE40DED8-99C7-4A11-92A1-B285D912625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graphicEl>
                                              <a:dgm id="{FB707392-3477-42AE-8D46-E4986DC80777}"/>
                                            </p:graphicEl>
                                          </p:spTgt>
                                        </p:tgtEl>
                                        <p:attrNameLst>
                                          <p:attrName>style.visibility</p:attrName>
                                        </p:attrNameLst>
                                      </p:cBhvr>
                                      <p:to>
                                        <p:strVal val="visible"/>
                                      </p:to>
                                    </p:set>
                                    <p:animEffect transition="in" filter="fade">
                                      <p:cBhvr>
                                        <p:cTn id="20" dur="500"/>
                                        <p:tgtEl>
                                          <p:spTgt spid="2">
                                            <p:graphicEl>
                                              <a:dgm id="{FB707392-3477-42AE-8D46-E4986DC80777}"/>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graphicEl>
                                              <a:dgm id="{DEBB6107-CB85-4B97-8F82-8E9EE79257BC}"/>
                                            </p:graphicEl>
                                          </p:spTgt>
                                        </p:tgtEl>
                                        <p:attrNameLst>
                                          <p:attrName>style.visibility</p:attrName>
                                        </p:attrNameLst>
                                      </p:cBhvr>
                                      <p:to>
                                        <p:strVal val="visible"/>
                                      </p:to>
                                    </p:set>
                                    <p:animEffect transition="in" filter="fade">
                                      <p:cBhvr>
                                        <p:cTn id="25" dur="500"/>
                                        <p:tgtEl>
                                          <p:spTgt spid="2">
                                            <p:graphicEl>
                                              <a:dgm id="{DEBB6107-CB85-4B97-8F82-8E9EE79257BC}"/>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graphicEl>
                                              <a:dgm id="{D8911D88-58B6-443E-8EFB-2AE3A6791815}"/>
                                            </p:graphicEl>
                                          </p:spTgt>
                                        </p:tgtEl>
                                        <p:attrNameLst>
                                          <p:attrName>style.visibility</p:attrName>
                                        </p:attrNameLst>
                                      </p:cBhvr>
                                      <p:to>
                                        <p:strVal val="visible"/>
                                      </p:to>
                                    </p:set>
                                    <p:animEffect transition="in" filter="fade">
                                      <p:cBhvr>
                                        <p:cTn id="28" dur="500"/>
                                        <p:tgtEl>
                                          <p:spTgt spid="2">
                                            <p:graphicEl>
                                              <a:dgm id="{D8911D88-58B6-443E-8EFB-2AE3A679181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graphicEl>
                                              <a:dgm id="{95D8C29F-5AA4-4358-AFD3-F610754D489C}"/>
                                            </p:graphicEl>
                                          </p:spTgt>
                                        </p:tgtEl>
                                        <p:attrNameLst>
                                          <p:attrName>style.visibility</p:attrName>
                                        </p:attrNameLst>
                                      </p:cBhvr>
                                      <p:to>
                                        <p:strVal val="visible"/>
                                      </p:to>
                                    </p:set>
                                    <p:animEffect transition="in" filter="fade">
                                      <p:cBhvr>
                                        <p:cTn id="33" dur="500"/>
                                        <p:tgtEl>
                                          <p:spTgt spid="2">
                                            <p:graphicEl>
                                              <a:dgm id="{95D8C29F-5AA4-4358-AFD3-F610754D489C}"/>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graphicEl>
                                              <a:dgm id="{86449FD4-27B0-430D-981C-4633F24A31BE}"/>
                                            </p:graphicEl>
                                          </p:spTgt>
                                        </p:tgtEl>
                                        <p:attrNameLst>
                                          <p:attrName>style.visibility</p:attrName>
                                        </p:attrNameLst>
                                      </p:cBhvr>
                                      <p:to>
                                        <p:strVal val="visible"/>
                                      </p:to>
                                    </p:set>
                                    <p:animEffect transition="in" filter="fade">
                                      <p:cBhvr>
                                        <p:cTn id="36" dur="500"/>
                                        <p:tgtEl>
                                          <p:spTgt spid="2">
                                            <p:graphicEl>
                                              <a:dgm id="{86449FD4-27B0-430D-981C-4633F24A31B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graphicEl>
                                              <a:dgm id="{D0A82CA1-C6E3-40A5-ADD9-6298DF1FA1F0}"/>
                                            </p:graphicEl>
                                          </p:spTgt>
                                        </p:tgtEl>
                                        <p:attrNameLst>
                                          <p:attrName>style.visibility</p:attrName>
                                        </p:attrNameLst>
                                      </p:cBhvr>
                                      <p:to>
                                        <p:strVal val="visible"/>
                                      </p:to>
                                    </p:set>
                                    <p:animEffect transition="in" filter="fade">
                                      <p:cBhvr>
                                        <p:cTn id="41" dur="500"/>
                                        <p:tgtEl>
                                          <p:spTgt spid="2">
                                            <p:graphicEl>
                                              <a:dgm id="{D0A82CA1-C6E3-40A5-ADD9-6298DF1FA1F0}"/>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
                                            <p:graphicEl>
                                              <a:dgm id="{BF96E2AA-30F8-46AC-A9E6-E1C87DFD909E}"/>
                                            </p:graphicEl>
                                          </p:spTgt>
                                        </p:tgtEl>
                                        <p:attrNameLst>
                                          <p:attrName>style.visibility</p:attrName>
                                        </p:attrNameLst>
                                      </p:cBhvr>
                                      <p:to>
                                        <p:strVal val="visible"/>
                                      </p:to>
                                    </p:set>
                                    <p:animEffect transition="in" filter="fade">
                                      <p:cBhvr>
                                        <p:cTn id="44" dur="500"/>
                                        <p:tgtEl>
                                          <p:spTgt spid="2">
                                            <p:graphicEl>
                                              <a:dgm id="{BF96E2AA-30F8-46AC-A9E6-E1C87DFD909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graphicEl>
                                              <a:dgm id="{E75C6F4A-633E-4B8A-9E79-71833DA447EC}"/>
                                            </p:graphicEl>
                                          </p:spTgt>
                                        </p:tgtEl>
                                        <p:attrNameLst>
                                          <p:attrName>style.visibility</p:attrName>
                                        </p:attrNameLst>
                                      </p:cBhvr>
                                      <p:to>
                                        <p:strVal val="visible"/>
                                      </p:to>
                                    </p:set>
                                    <p:animEffect transition="in" filter="fade">
                                      <p:cBhvr>
                                        <p:cTn id="49" dur="500"/>
                                        <p:tgtEl>
                                          <p:spTgt spid="2">
                                            <p:graphicEl>
                                              <a:dgm id="{E75C6F4A-633E-4B8A-9E79-71833DA447EC}"/>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graphicEl>
                                              <a:dgm id="{DBBCC111-7EA7-45C2-8FF8-EE86F234155C}"/>
                                            </p:graphicEl>
                                          </p:spTgt>
                                        </p:tgtEl>
                                        <p:attrNameLst>
                                          <p:attrName>style.visibility</p:attrName>
                                        </p:attrNameLst>
                                      </p:cBhvr>
                                      <p:to>
                                        <p:strVal val="visible"/>
                                      </p:to>
                                    </p:set>
                                    <p:animEffect transition="in" filter="fade">
                                      <p:cBhvr>
                                        <p:cTn id="52" dur="500"/>
                                        <p:tgtEl>
                                          <p:spTgt spid="2">
                                            <p:graphicEl>
                                              <a:dgm id="{DBBCC111-7EA7-45C2-8FF8-EE86F234155C}"/>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graphicEl>
                                              <a:dgm id="{B2AB821D-1297-4F96-AA29-3421547FBA61}"/>
                                            </p:graphicEl>
                                          </p:spTgt>
                                        </p:tgtEl>
                                        <p:attrNameLst>
                                          <p:attrName>style.visibility</p:attrName>
                                        </p:attrNameLst>
                                      </p:cBhvr>
                                      <p:to>
                                        <p:strVal val="visible"/>
                                      </p:to>
                                    </p:set>
                                    <p:animEffect transition="in" filter="fade">
                                      <p:cBhvr>
                                        <p:cTn id="57" dur="500"/>
                                        <p:tgtEl>
                                          <p:spTgt spid="3">
                                            <p:graphicEl>
                                              <a:dgm id="{B2AB821D-1297-4F96-AA29-3421547FBA61}"/>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graphicEl>
                                              <a:dgm id="{5338FF46-1DFB-4FDD-BF9C-65A570D83F04}"/>
                                            </p:graphicEl>
                                          </p:spTgt>
                                        </p:tgtEl>
                                        <p:attrNameLst>
                                          <p:attrName>style.visibility</p:attrName>
                                        </p:attrNameLst>
                                      </p:cBhvr>
                                      <p:to>
                                        <p:strVal val="visible"/>
                                      </p:to>
                                    </p:set>
                                    <p:animEffect transition="in" filter="fade">
                                      <p:cBhvr>
                                        <p:cTn id="60" dur="500"/>
                                        <p:tgtEl>
                                          <p:spTgt spid="3">
                                            <p:graphicEl>
                                              <a:dgm id="{5338FF46-1DFB-4FDD-BF9C-65A570D83F0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graphicEl>
                                              <a:dgm id="{886437CB-9806-4730-915C-A72B86D2DE54}"/>
                                            </p:graphicEl>
                                          </p:spTgt>
                                        </p:tgtEl>
                                        <p:attrNameLst>
                                          <p:attrName>style.visibility</p:attrName>
                                        </p:attrNameLst>
                                      </p:cBhvr>
                                      <p:to>
                                        <p:strVal val="visible"/>
                                      </p:to>
                                    </p:set>
                                    <p:animEffect transition="in" filter="fade">
                                      <p:cBhvr>
                                        <p:cTn id="65" dur="500"/>
                                        <p:tgtEl>
                                          <p:spTgt spid="3">
                                            <p:graphicEl>
                                              <a:dgm id="{886437CB-9806-4730-915C-A72B86D2DE54}"/>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graphicEl>
                                              <a:dgm id="{340823FE-8373-4CBD-B901-BB18BED6AD93}"/>
                                            </p:graphicEl>
                                          </p:spTgt>
                                        </p:tgtEl>
                                        <p:attrNameLst>
                                          <p:attrName>style.visibility</p:attrName>
                                        </p:attrNameLst>
                                      </p:cBhvr>
                                      <p:to>
                                        <p:strVal val="visible"/>
                                      </p:to>
                                    </p:set>
                                    <p:animEffect transition="in" filter="fade">
                                      <p:cBhvr>
                                        <p:cTn id="68" dur="500"/>
                                        <p:tgtEl>
                                          <p:spTgt spid="3">
                                            <p:graphicEl>
                                              <a:dgm id="{340823FE-8373-4CBD-B901-BB18BED6AD9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Graphic spid="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0" y="0"/>
            <a:ext cx="9144000" cy="276859"/>
          </a:xfrm>
          <a:prstGeom prst="rect">
            <a:avLst/>
          </a:prstGeom>
        </p:spPr>
      </p:pic>
      <p:pic>
        <p:nvPicPr>
          <p:cNvPr id="5" name="object 5"/>
          <p:cNvPicPr/>
          <p:nvPr/>
        </p:nvPicPr>
        <p:blipFill>
          <a:blip r:embed="rId5" cstate="print"/>
          <a:stretch>
            <a:fillRect/>
          </a:stretch>
        </p:blipFill>
        <p:spPr>
          <a:xfrm>
            <a:off x="3324859" y="2748279"/>
            <a:ext cx="2225293" cy="1943354"/>
          </a:xfrm>
          <a:prstGeom prst="rect">
            <a:avLst/>
          </a:prstGeom>
        </p:spPr>
      </p:pic>
      <p:sp>
        <p:nvSpPr>
          <p:cNvPr id="6" name="object 6"/>
          <p:cNvSpPr txBox="1"/>
          <p:nvPr/>
        </p:nvSpPr>
        <p:spPr>
          <a:xfrm>
            <a:off x="3664839" y="3195573"/>
            <a:ext cx="1550035" cy="1011555"/>
          </a:xfrm>
          <a:prstGeom prst="rect">
            <a:avLst/>
          </a:prstGeom>
        </p:spPr>
        <p:txBody>
          <a:bodyPr vert="horz" wrap="square" lIns="0" tIns="12700" rIns="0" bIns="0" rtlCol="0">
            <a:spAutoFit/>
          </a:bodyPr>
          <a:lstStyle/>
          <a:p>
            <a:pPr marL="635" algn="ctr">
              <a:lnSpc>
                <a:spcPts val="2010"/>
              </a:lnSpc>
              <a:spcBef>
                <a:spcPts val="100"/>
              </a:spcBef>
            </a:pPr>
            <a:r>
              <a:rPr sz="1800" b="1" spc="-10" dirty="0">
                <a:latin typeface="Arial"/>
                <a:cs typeface="Arial"/>
              </a:rPr>
              <a:t>DOEEC</a:t>
            </a:r>
            <a:endParaRPr sz="1800">
              <a:latin typeface="Arial"/>
              <a:cs typeface="Arial"/>
            </a:endParaRPr>
          </a:p>
          <a:p>
            <a:pPr marL="12065" marR="5080" algn="ctr">
              <a:lnSpc>
                <a:spcPct val="86600"/>
              </a:lnSpc>
              <a:spcBef>
                <a:spcPts val="140"/>
              </a:spcBef>
            </a:pPr>
            <a:r>
              <a:rPr sz="1800" b="1" dirty="0">
                <a:latin typeface="Arial"/>
                <a:cs typeface="Arial"/>
              </a:rPr>
              <a:t>Consideró</a:t>
            </a:r>
            <a:r>
              <a:rPr sz="1800" b="1" spc="-45" dirty="0">
                <a:latin typeface="Arial"/>
                <a:cs typeface="Arial"/>
              </a:rPr>
              <a:t> </a:t>
            </a:r>
            <a:r>
              <a:rPr sz="1800" b="1" spc="-25" dirty="0">
                <a:latin typeface="Arial"/>
                <a:cs typeface="Arial"/>
              </a:rPr>
              <a:t>los </a:t>
            </a:r>
            <a:r>
              <a:rPr sz="1800" b="1" spc="-10" dirty="0">
                <a:latin typeface="Arial"/>
                <a:cs typeface="Arial"/>
              </a:rPr>
              <a:t>siguientes elementos:</a:t>
            </a:r>
            <a:endParaRPr sz="1800">
              <a:latin typeface="Arial"/>
              <a:cs typeface="Arial"/>
            </a:endParaRPr>
          </a:p>
        </p:txBody>
      </p:sp>
      <p:grpSp>
        <p:nvGrpSpPr>
          <p:cNvPr id="7" name="object 7"/>
          <p:cNvGrpSpPr/>
          <p:nvPr/>
        </p:nvGrpSpPr>
        <p:grpSpPr>
          <a:xfrm>
            <a:off x="2900679" y="934719"/>
            <a:ext cx="3074035" cy="1830070"/>
            <a:chOff x="2900679" y="934719"/>
            <a:chExt cx="3074035" cy="1830070"/>
          </a:xfrm>
        </p:grpSpPr>
        <p:pic>
          <p:nvPicPr>
            <p:cNvPr id="8" name="object 8"/>
            <p:cNvPicPr/>
            <p:nvPr/>
          </p:nvPicPr>
          <p:blipFill>
            <a:blip r:embed="rId6" cstate="print"/>
            <a:stretch>
              <a:fillRect/>
            </a:stretch>
          </p:blipFill>
          <p:spPr>
            <a:xfrm>
              <a:off x="4427219" y="2468880"/>
              <a:ext cx="24129" cy="295910"/>
            </a:xfrm>
            <a:prstGeom prst="rect">
              <a:avLst/>
            </a:prstGeom>
          </p:spPr>
        </p:pic>
        <p:pic>
          <p:nvPicPr>
            <p:cNvPr id="9" name="object 9"/>
            <p:cNvPicPr/>
            <p:nvPr/>
          </p:nvPicPr>
          <p:blipFill>
            <a:blip r:embed="rId7" cstate="print"/>
            <a:stretch>
              <a:fillRect/>
            </a:stretch>
          </p:blipFill>
          <p:spPr>
            <a:xfrm>
              <a:off x="2900679" y="934719"/>
              <a:ext cx="3073654" cy="1552193"/>
            </a:xfrm>
            <a:prstGeom prst="rect">
              <a:avLst/>
            </a:prstGeom>
          </p:spPr>
        </p:pic>
      </p:grpSp>
      <p:sp>
        <p:nvSpPr>
          <p:cNvPr id="10" name="object 10"/>
          <p:cNvSpPr txBox="1"/>
          <p:nvPr/>
        </p:nvSpPr>
        <p:spPr>
          <a:xfrm>
            <a:off x="3402076" y="1137920"/>
            <a:ext cx="2080895" cy="1110615"/>
          </a:xfrm>
          <a:prstGeom prst="rect">
            <a:avLst/>
          </a:prstGeom>
        </p:spPr>
        <p:txBody>
          <a:bodyPr vert="horz" wrap="square" lIns="0" tIns="46355" rIns="0" bIns="0" rtlCol="0">
            <a:spAutoFit/>
          </a:bodyPr>
          <a:lstStyle/>
          <a:p>
            <a:pPr marL="12065" marR="5080" algn="ctr">
              <a:lnSpc>
                <a:spcPct val="86200"/>
              </a:lnSpc>
              <a:spcBef>
                <a:spcPts val="365"/>
              </a:spcBef>
            </a:pPr>
            <a:r>
              <a:rPr sz="1600" b="1" dirty="0">
                <a:solidFill>
                  <a:srgbClr val="FFFFFF"/>
                </a:solidFill>
                <a:latin typeface="Arial"/>
                <a:cs typeface="Arial"/>
              </a:rPr>
              <a:t>Acondicionamiento</a:t>
            </a:r>
            <a:r>
              <a:rPr sz="1600" b="1" spc="-75" dirty="0">
                <a:solidFill>
                  <a:srgbClr val="FFFFFF"/>
                </a:solidFill>
                <a:latin typeface="Arial"/>
                <a:cs typeface="Arial"/>
              </a:rPr>
              <a:t> </a:t>
            </a:r>
            <a:r>
              <a:rPr sz="1600" b="1" spc="-50" dirty="0">
                <a:solidFill>
                  <a:srgbClr val="FFFFFF"/>
                </a:solidFill>
                <a:latin typeface="Arial"/>
                <a:cs typeface="Arial"/>
              </a:rPr>
              <a:t>y </a:t>
            </a:r>
            <a:r>
              <a:rPr sz="1600" b="1" dirty="0">
                <a:solidFill>
                  <a:srgbClr val="FFFFFF"/>
                </a:solidFill>
                <a:latin typeface="Arial"/>
                <a:cs typeface="Arial"/>
              </a:rPr>
              <a:t>equipamiento</a:t>
            </a:r>
            <a:r>
              <a:rPr sz="1600" b="1" spc="-35" dirty="0">
                <a:solidFill>
                  <a:srgbClr val="FFFFFF"/>
                </a:solidFill>
                <a:latin typeface="Arial"/>
                <a:cs typeface="Arial"/>
              </a:rPr>
              <a:t> </a:t>
            </a:r>
            <a:r>
              <a:rPr sz="1600" b="1" dirty="0">
                <a:solidFill>
                  <a:srgbClr val="FFFFFF"/>
                </a:solidFill>
                <a:latin typeface="Arial"/>
                <a:cs typeface="Arial"/>
              </a:rPr>
              <a:t>de</a:t>
            </a:r>
            <a:r>
              <a:rPr sz="1600" b="1" spc="-45" dirty="0">
                <a:solidFill>
                  <a:srgbClr val="FFFFFF"/>
                </a:solidFill>
                <a:latin typeface="Arial"/>
                <a:cs typeface="Arial"/>
              </a:rPr>
              <a:t> </a:t>
            </a:r>
            <a:r>
              <a:rPr sz="1600" b="1" spc="-25" dirty="0">
                <a:solidFill>
                  <a:srgbClr val="FFFFFF"/>
                </a:solidFill>
                <a:latin typeface="Arial"/>
                <a:cs typeface="Arial"/>
              </a:rPr>
              <a:t>los </a:t>
            </a:r>
            <a:r>
              <a:rPr sz="1600" b="1" dirty="0">
                <a:solidFill>
                  <a:srgbClr val="FFFFFF"/>
                </a:solidFill>
                <a:latin typeface="Arial"/>
                <a:cs typeface="Arial"/>
              </a:rPr>
              <a:t>espacios</a:t>
            </a:r>
            <a:r>
              <a:rPr sz="1600" b="1" spc="5" dirty="0">
                <a:solidFill>
                  <a:srgbClr val="FFFFFF"/>
                </a:solidFill>
                <a:latin typeface="Arial"/>
                <a:cs typeface="Arial"/>
              </a:rPr>
              <a:t> </a:t>
            </a:r>
            <a:r>
              <a:rPr sz="1600" b="1" dirty="0">
                <a:solidFill>
                  <a:srgbClr val="FFFFFF"/>
                </a:solidFill>
                <a:latin typeface="Arial"/>
                <a:cs typeface="Arial"/>
              </a:rPr>
              <a:t>en</a:t>
            </a:r>
            <a:r>
              <a:rPr sz="1600" b="1" spc="-30" dirty="0">
                <a:solidFill>
                  <a:srgbClr val="FFFFFF"/>
                </a:solidFill>
                <a:latin typeface="Arial"/>
                <a:cs typeface="Arial"/>
              </a:rPr>
              <a:t> </a:t>
            </a:r>
            <a:r>
              <a:rPr sz="1600" b="1" dirty="0">
                <a:solidFill>
                  <a:srgbClr val="FFFFFF"/>
                </a:solidFill>
                <a:latin typeface="Arial"/>
                <a:cs typeface="Arial"/>
              </a:rPr>
              <a:t>los</a:t>
            </a:r>
            <a:r>
              <a:rPr sz="1600" b="1" spc="-25" dirty="0">
                <a:solidFill>
                  <a:srgbClr val="FFFFFF"/>
                </a:solidFill>
                <a:latin typeface="Arial"/>
                <a:cs typeface="Arial"/>
              </a:rPr>
              <a:t> que </a:t>
            </a:r>
            <a:r>
              <a:rPr sz="1600" b="1" dirty="0">
                <a:solidFill>
                  <a:srgbClr val="FFFFFF"/>
                </a:solidFill>
                <a:latin typeface="Arial"/>
                <a:cs typeface="Arial"/>
              </a:rPr>
              <a:t>se</a:t>
            </a:r>
            <a:r>
              <a:rPr sz="1600" b="1" spc="-35" dirty="0">
                <a:solidFill>
                  <a:srgbClr val="FFFFFF"/>
                </a:solidFill>
                <a:latin typeface="Arial"/>
                <a:cs typeface="Arial"/>
              </a:rPr>
              <a:t> </a:t>
            </a:r>
            <a:r>
              <a:rPr sz="1600" b="1" dirty="0">
                <a:solidFill>
                  <a:srgbClr val="FFFFFF"/>
                </a:solidFill>
                <a:latin typeface="Arial"/>
                <a:cs typeface="Arial"/>
              </a:rPr>
              <a:t>realizará</a:t>
            </a:r>
            <a:r>
              <a:rPr sz="1600" b="1" spc="5" dirty="0">
                <a:solidFill>
                  <a:srgbClr val="FFFFFF"/>
                </a:solidFill>
                <a:latin typeface="Arial"/>
                <a:cs typeface="Arial"/>
              </a:rPr>
              <a:t> </a:t>
            </a:r>
            <a:r>
              <a:rPr sz="1600" b="1" spc="-25" dirty="0">
                <a:solidFill>
                  <a:srgbClr val="FFFFFF"/>
                </a:solidFill>
                <a:latin typeface="Arial"/>
                <a:cs typeface="Arial"/>
              </a:rPr>
              <a:t>el </a:t>
            </a:r>
            <a:r>
              <a:rPr sz="1600" b="1" spc="-10" dirty="0">
                <a:solidFill>
                  <a:srgbClr val="FFFFFF"/>
                </a:solidFill>
                <a:latin typeface="Arial"/>
                <a:cs typeface="Arial"/>
              </a:rPr>
              <a:t>cómputo.</a:t>
            </a:r>
            <a:endParaRPr sz="1600">
              <a:latin typeface="Arial"/>
              <a:cs typeface="Arial"/>
            </a:endParaRPr>
          </a:p>
        </p:txBody>
      </p:sp>
      <p:grpSp>
        <p:nvGrpSpPr>
          <p:cNvPr id="11" name="object 11"/>
          <p:cNvGrpSpPr/>
          <p:nvPr/>
        </p:nvGrpSpPr>
        <p:grpSpPr>
          <a:xfrm>
            <a:off x="5506720" y="2354579"/>
            <a:ext cx="3208655" cy="1552575"/>
            <a:chOff x="5506720" y="2354579"/>
            <a:chExt cx="3208655" cy="1552575"/>
          </a:xfrm>
        </p:grpSpPr>
        <p:pic>
          <p:nvPicPr>
            <p:cNvPr id="12" name="object 12"/>
            <p:cNvPicPr/>
            <p:nvPr/>
          </p:nvPicPr>
          <p:blipFill>
            <a:blip r:embed="rId8" cstate="print"/>
            <a:stretch>
              <a:fillRect/>
            </a:stretch>
          </p:blipFill>
          <p:spPr>
            <a:xfrm>
              <a:off x="5506720" y="3355339"/>
              <a:ext cx="730250" cy="166370"/>
            </a:xfrm>
            <a:prstGeom prst="rect">
              <a:avLst/>
            </a:prstGeom>
          </p:spPr>
        </p:pic>
        <p:pic>
          <p:nvPicPr>
            <p:cNvPr id="13" name="object 13"/>
            <p:cNvPicPr/>
            <p:nvPr/>
          </p:nvPicPr>
          <p:blipFill>
            <a:blip r:embed="rId9" cstate="print"/>
            <a:stretch>
              <a:fillRect/>
            </a:stretch>
          </p:blipFill>
          <p:spPr>
            <a:xfrm>
              <a:off x="6156960" y="2354579"/>
              <a:ext cx="2558034" cy="1552194"/>
            </a:xfrm>
            <a:prstGeom prst="rect">
              <a:avLst/>
            </a:prstGeom>
          </p:spPr>
        </p:pic>
      </p:grpSp>
      <p:sp>
        <p:nvSpPr>
          <p:cNvPr id="14" name="object 14"/>
          <p:cNvSpPr txBox="1"/>
          <p:nvPr/>
        </p:nvSpPr>
        <p:spPr>
          <a:xfrm>
            <a:off x="6680581" y="2979420"/>
            <a:ext cx="1516380" cy="269240"/>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FFFFFF"/>
                </a:solidFill>
                <a:latin typeface="Arial"/>
                <a:cs typeface="Arial"/>
              </a:rPr>
              <a:t>Arrendamiento.</a:t>
            </a:r>
            <a:endParaRPr sz="1600">
              <a:latin typeface="Arial"/>
              <a:cs typeface="Arial"/>
            </a:endParaRPr>
          </a:p>
        </p:txBody>
      </p:sp>
      <p:grpSp>
        <p:nvGrpSpPr>
          <p:cNvPr id="15" name="object 15"/>
          <p:cNvGrpSpPr/>
          <p:nvPr/>
        </p:nvGrpSpPr>
        <p:grpSpPr>
          <a:xfrm>
            <a:off x="5280659" y="4317962"/>
            <a:ext cx="2756535" cy="1969135"/>
            <a:chOff x="5280659" y="4317962"/>
            <a:chExt cx="2756535" cy="1969135"/>
          </a:xfrm>
        </p:grpSpPr>
        <p:pic>
          <p:nvPicPr>
            <p:cNvPr id="16" name="object 16"/>
            <p:cNvPicPr/>
            <p:nvPr/>
          </p:nvPicPr>
          <p:blipFill>
            <a:blip r:embed="rId10" cstate="print"/>
            <a:stretch>
              <a:fillRect/>
            </a:stretch>
          </p:blipFill>
          <p:spPr>
            <a:xfrm>
              <a:off x="5280659" y="4317962"/>
              <a:ext cx="515886" cy="376212"/>
            </a:xfrm>
            <a:prstGeom prst="rect">
              <a:avLst/>
            </a:prstGeom>
          </p:spPr>
        </p:pic>
        <p:pic>
          <p:nvPicPr>
            <p:cNvPr id="17" name="object 17"/>
            <p:cNvPicPr/>
            <p:nvPr/>
          </p:nvPicPr>
          <p:blipFill>
            <a:blip r:embed="rId11" cstate="print"/>
            <a:stretch>
              <a:fillRect/>
            </a:stretch>
          </p:blipFill>
          <p:spPr>
            <a:xfrm>
              <a:off x="5387339" y="4404360"/>
              <a:ext cx="2649473" cy="1882394"/>
            </a:xfrm>
            <a:prstGeom prst="rect">
              <a:avLst/>
            </a:prstGeom>
          </p:spPr>
        </p:pic>
      </p:grpSp>
      <p:sp>
        <p:nvSpPr>
          <p:cNvPr id="18" name="object 18"/>
          <p:cNvSpPr txBox="1"/>
          <p:nvPr/>
        </p:nvSpPr>
        <p:spPr>
          <a:xfrm>
            <a:off x="5789929" y="4877434"/>
            <a:ext cx="1851025" cy="899794"/>
          </a:xfrm>
          <a:prstGeom prst="rect">
            <a:avLst/>
          </a:prstGeom>
        </p:spPr>
        <p:txBody>
          <a:bodyPr vert="horz" wrap="square" lIns="0" tIns="46355" rIns="0" bIns="0" rtlCol="0">
            <a:spAutoFit/>
          </a:bodyPr>
          <a:lstStyle/>
          <a:p>
            <a:pPr marL="12700" marR="5080" indent="-1905" algn="ctr">
              <a:lnSpc>
                <a:spcPct val="86100"/>
              </a:lnSpc>
              <a:spcBef>
                <a:spcPts val="365"/>
              </a:spcBef>
            </a:pPr>
            <a:r>
              <a:rPr sz="1600" b="1" spc="-10" dirty="0">
                <a:solidFill>
                  <a:srgbClr val="FFFFFF"/>
                </a:solidFill>
                <a:latin typeface="Arial"/>
                <a:cs typeface="Arial"/>
              </a:rPr>
              <a:t>Avituallamiento </a:t>
            </a:r>
            <a:r>
              <a:rPr sz="1600" b="1" spc="-25" dirty="0">
                <a:solidFill>
                  <a:srgbClr val="FFFFFF"/>
                </a:solidFill>
                <a:latin typeface="Arial"/>
                <a:cs typeface="Arial"/>
              </a:rPr>
              <a:t>de </a:t>
            </a:r>
            <a:r>
              <a:rPr sz="1600" b="1" dirty="0">
                <a:solidFill>
                  <a:srgbClr val="FFFFFF"/>
                </a:solidFill>
                <a:latin typeface="Arial"/>
                <a:cs typeface="Arial"/>
              </a:rPr>
              <a:t>equipo</a:t>
            </a:r>
            <a:r>
              <a:rPr sz="1600" b="1" spc="-40" dirty="0">
                <a:solidFill>
                  <a:srgbClr val="FFFFFF"/>
                </a:solidFill>
                <a:latin typeface="Arial"/>
                <a:cs typeface="Arial"/>
              </a:rPr>
              <a:t> </a:t>
            </a:r>
            <a:r>
              <a:rPr sz="1600" b="1" spc="-10" dirty="0">
                <a:solidFill>
                  <a:srgbClr val="FFFFFF"/>
                </a:solidFill>
                <a:latin typeface="Arial"/>
                <a:cs typeface="Arial"/>
              </a:rPr>
              <a:t>informático </a:t>
            </a:r>
            <a:r>
              <a:rPr sz="1600" b="1" dirty="0">
                <a:solidFill>
                  <a:srgbClr val="FFFFFF"/>
                </a:solidFill>
                <a:latin typeface="Arial"/>
                <a:cs typeface="Arial"/>
              </a:rPr>
              <a:t>y</a:t>
            </a:r>
            <a:r>
              <a:rPr sz="1600" b="1" spc="-45" dirty="0">
                <a:solidFill>
                  <a:srgbClr val="FFFFFF"/>
                </a:solidFill>
                <a:latin typeface="Arial"/>
                <a:cs typeface="Arial"/>
              </a:rPr>
              <a:t> </a:t>
            </a:r>
            <a:r>
              <a:rPr sz="1600" b="1" dirty="0">
                <a:solidFill>
                  <a:srgbClr val="FFFFFF"/>
                </a:solidFill>
                <a:latin typeface="Arial"/>
                <a:cs typeface="Arial"/>
              </a:rPr>
              <a:t>servicio </a:t>
            </a:r>
            <a:r>
              <a:rPr sz="1600" b="1" spc="-25" dirty="0">
                <a:solidFill>
                  <a:srgbClr val="FFFFFF"/>
                </a:solidFill>
                <a:latin typeface="Arial"/>
                <a:cs typeface="Arial"/>
              </a:rPr>
              <a:t>de </a:t>
            </a:r>
            <a:r>
              <a:rPr sz="1600" b="1" spc="-10" dirty="0">
                <a:solidFill>
                  <a:srgbClr val="FFFFFF"/>
                </a:solidFill>
                <a:latin typeface="Arial"/>
                <a:cs typeface="Arial"/>
              </a:rPr>
              <a:t>internet</a:t>
            </a:r>
            <a:endParaRPr sz="1400" dirty="0">
              <a:latin typeface="Carlito"/>
              <a:cs typeface="Carlito"/>
            </a:endParaRPr>
          </a:p>
        </p:txBody>
      </p:sp>
      <p:grpSp>
        <p:nvGrpSpPr>
          <p:cNvPr id="19" name="object 19"/>
          <p:cNvGrpSpPr/>
          <p:nvPr/>
        </p:nvGrpSpPr>
        <p:grpSpPr>
          <a:xfrm>
            <a:off x="1010919" y="4295127"/>
            <a:ext cx="2563495" cy="1745614"/>
            <a:chOff x="1010919" y="4295127"/>
            <a:chExt cx="2563495" cy="1745614"/>
          </a:xfrm>
        </p:grpSpPr>
        <p:pic>
          <p:nvPicPr>
            <p:cNvPr id="20" name="object 20"/>
            <p:cNvPicPr/>
            <p:nvPr/>
          </p:nvPicPr>
          <p:blipFill>
            <a:blip r:embed="rId12" cstate="print"/>
            <a:stretch>
              <a:fillRect/>
            </a:stretch>
          </p:blipFill>
          <p:spPr>
            <a:xfrm>
              <a:off x="2931159" y="4295127"/>
              <a:ext cx="642886" cy="442226"/>
            </a:xfrm>
            <a:prstGeom prst="rect">
              <a:avLst/>
            </a:prstGeom>
          </p:spPr>
        </p:pic>
        <p:pic>
          <p:nvPicPr>
            <p:cNvPr id="21" name="object 21"/>
            <p:cNvPicPr/>
            <p:nvPr/>
          </p:nvPicPr>
          <p:blipFill>
            <a:blip r:embed="rId13" cstate="print"/>
            <a:stretch>
              <a:fillRect/>
            </a:stretch>
          </p:blipFill>
          <p:spPr>
            <a:xfrm>
              <a:off x="1010919" y="4488192"/>
              <a:ext cx="2260854" cy="1552193"/>
            </a:xfrm>
            <a:prstGeom prst="rect">
              <a:avLst/>
            </a:prstGeom>
          </p:spPr>
        </p:pic>
      </p:grpSp>
      <p:sp>
        <p:nvSpPr>
          <p:cNvPr id="22" name="object 22"/>
          <p:cNvSpPr txBox="1"/>
          <p:nvPr/>
        </p:nvSpPr>
        <p:spPr>
          <a:xfrm>
            <a:off x="1547494" y="4692332"/>
            <a:ext cx="1189990" cy="1111250"/>
          </a:xfrm>
          <a:prstGeom prst="rect">
            <a:avLst/>
          </a:prstGeom>
        </p:spPr>
        <p:txBody>
          <a:bodyPr vert="horz" wrap="square" lIns="0" tIns="46355" rIns="0" bIns="0" rtlCol="0">
            <a:spAutoFit/>
          </a:bodyPr>
          <a:lstStyle/>
          <a:p>
            <a:pPr marL="12700" marR="5080" algn="ctr">
              <a:lnSpc>
                <a:spcPct val="86200"/>
              </a:lnSpc>
              <a:spcBef>
                <a:spcPts val="365"/>
              </a:spcBef>
            </a:pPr>
            <a:r>
              <a:rPr sz="1600" b="1" dirty="0">
                <a:solidFill>
                  <a:srgbClr val="FFFFFF"/>
                </a:solidFill>
                <a:latin typeface="Arial"/>
                <a:cs typeface="Arial"/>
              </a:rPr>
              <a:t>Dotación</a:t>
            </a:r>
            <a:r>
              <a:rPr sz="1600" b="1" spc="-25" dirty="0">
                <a:solidFill>
                  <a:srgbClr val="FFFFFF"/>
                </a:solidFill>
                <a:latin typeface="Arial"/>
                <a:cs typeface="Arial"/>
              </a:rPr>
              <a:t> de </a:t>
            </a:r>
            <a:r>
              <a:rPr sz="1600" b="1" dirty="0">
                <a:solidFill>
                  <a:srgbClr val="FFFFFF"/>
                </a:solidFill>
                <a:latin typeface="Arial"/>
                <a:cs typeface="Arial"/>
              </a:rPr>
              <a:t>artículos</a:t>
            </a:r>
            <a:r>
              <a:rPr sz="1600" b="1" spc="-30" dirty="0">
                <a:solidFill>
                  <a:srgbClr val="FFFFFF"/>
                </a:solidFill>
                <a:latin typeface="Arial"/>
                <a:cs typeface="Arial"/>
              </a:rPr>
              <a:t> </a:t>
            </a:r>
            <a:r>
              <a:rPr sz="1600" b="1" spc="-25" dirty="0">
                <a:solidFill>
                  <a:srgbClr val="FFFFFF"/>
                </a:solidFill>
                <a:latin typeface="Arial"/>
                <a:cs typeface="Arial"/>
              </a:rPr>
              <a:t>de </a:t>
            </a:r>
            <a:r>
              <a:rPr sz="1600" b="1" dirty="0">
                <a:solidFill>
                  <a:srgbClr val="FFFFFF"/>
                </a:solidFill>
                <a:latin typeface="Arial"/>
                <a:cs typeface="Arial"/>
              </a:rPr>
              <a:t>papelería</a:t>
            </a:r>
            <a:r>
              <a:rPr sz="1600" b="1" spc="-25" dirty="0">
                <a:solidFill>
                  <a:srgbClr val="FFFFFF"/>
                </a:solidFill>
                <a:latin typeface="Arial"/>
                <a:cs typeface="Arial"/>
              </a:rPr>
              <a:t> </a:t>
            </a:r>
            <a:r>
              <a:rPr sz="1600" b="1" spc="-50" dirty="0">
                <a:solidFill>
                  <a:srgbClr val="FFFFFF"/>
                </a:solidFill>
                <a:latin typeface="Arial"/>
                <a:cs typeface="Arial"/>
              </a:rPr>
              <a:t>y </a:t>
            </a:r>
            <a:r>
              <a:rPr sz="1600" b="1" dirty="0">
                <a:solidFill>
                  <a:srgbClr val="FFFFFF"/>
                </a:solidFill>
                <a:latin typeface="Arial"/>
                <a:cs typeface="Arial"/>
              </a:rPr>
              <a:t>material</a:t>
            </a:r>
            <a:r>
              <a:rPr sz="1600" b="1" spc="-45" dirty="0">
                <a:solidFill>
                  <a:srgbClr val="FFFFFF"/>
                </a:solidFill>
                <a:latin typeface="Arial"/>
                <a:cs typeface="Arial"/>
              </a:rPr>
              <a:t> </a:t>
            </a:r>
            <a:r>
              <a:rPr sz="1600" b="1" spc="-25" dirty="0">
                <a:solidFill>
                  <a:srgbClr val="FFFFFF"/>
                </a:solidFill>
                <a:latin typeface="Arial"/>
                <a:cs typeface="Arial"/>
              </a:rPr>
              <a:t>de </a:t>
            </a:r>
            <a:r>
              <a:rPr sz="1600" b="1" spc="-10" dirty="0">
                <a:solidFill>
                  <a:srgbClr val="FFFFFF"/>
                </a:solidFill>
                <a:latin typeface="Arial"/>
                <a:cs typeface="Arial"/>
              </a:rPr>
              <a:t>oficina.</a:t>
            </a:r>
            <a:endParaRPr sz="1600">
              <a:latin typeface="Arial"/>
              <a:cs typeface="Arial"/>
            </a:endParaRPr>
          </a:p>
        </p:txBody>
      </p:sp>
      <p:grpSp>
        <p:nvGrpSpPr>
          <p:cNvPr id="23" name="object 23"/>
          <p:cNvGrpSpPr/>
          <p:nvPr/>
        </p:nvGrpSpPr>
        <p:grpSpPr>
          <a:xfrm>
            <a:off x="662940" y="2354579"/>
            <a:ext cx="2713990" cy="1552575"/>
            <a:chOff x="662940" y="2354579"/>
            <a:chExt cx="2713990" cy="1552575"/>
          </a:xfrm>
        </p:grpSpPr>
        <p:pic>
          <p:nvPicPr>
            <p:cNvPr id="24" name="object 24"/>
            <p:cNvPicPr/>
            <p:nvPr/>
          </p:nvPicPr>
          <p:blipFill>
            <a:blip r:embed="rId14" cstate="print"/>
            <a:stretch>
              <a:fillRect/>
            </a:stretch>
          </p:blipFill>
          <p:spPr>
            <a:xfrm>
              <a:off x="2783840" y="3345179"/>
              <a:ext cx="593089" cy="151129"/>
            </a:xfrm>
            <a:prstGeom prst="rect">
              <a:avLst/>
            </a:prstGeom>
          </p:spPr>
        </p:pic>
        <p:pic>
          <p:nvPicPr>
            <p:cNvPr id="25" name="object 25"/>
            <p:cNvPicPr/>
            <p:nvPr/>
          </p:nvPicPr>
          <p:blipFill>
            <a:blip r:embed="rId15" cstate="print"/>
            <a:stretch>
              <a:fillRect/>
            </a:stretch>
          </p:blipFill>
          <p:spPr>
            <a:xfrm>
              <a:off x="662940" y="2354579"/>
              <a:ext cx="2187194" cy="1552194"/>
            </a:xfrm>
            <a:prstGeom prst="rect">
              <a:avLst/>
            </a:prstGeom>
          </p:spPr>
        </p:pic>
      </p:grpSp>
      <p:sp>
        <p:nvSpPr>
          <p:cNvPr id="26" name="object 26"/>
          <p:cNvSpPr txBox="1"/>
          <p:nvPr/>
        </p:nvSpPr>
        <p:spPr>
          <a:xfrm>
            <a:off x="1102360" y="2768663"/>
            <a:ext cx="1312545" cy="688975"/>
          </a:xfrm>
          <a:prstGeom prst="rect">
            <a:avLst/>
          </a:prstGeom>
        </p:spPr>
        <p:txBody>
          <a:bodyPr vert="horz" wrap="square" lIns="0" tIns="46990" rIns="0" bIns="0" rtlCol="0">
            <a:spAutoFit/>
          </a:bodyPr>
          <a:lstStyle/>
          <a:p>
            <a:pPr marL="12065" marR="5080" indent="-3175" algn="ctr">
              <a:lnSpc>
                <a:spcPct val="86000"/>
              </a:lnSpc>
              <a:spcBef>
                <a:spcPts val="370"/>
              </a:spcBef>
            </a:pPr>
            <a:r>
              <a:rPr sz="1600" b="1" dirty="0">
                <a:solidFill>
                  <a:srgbClr val="FFFFFF"/>
                </a:solidFill>
                <a:latin typeface="Arial"/>
                <a:cs typeface="Arial"/>
              </a:rPr>
              <a:t>Previsión</a:t>
            </a:r>
            <a:r>
              <a:rPr sz="1600" b="1" spc="-50" dirty="0">
                <a:solidFill>
                  <a:srgbClr val="FFFFFF"/>
                </a:solidFill>
                <a:latin typeface="Arial"/>
                <a:cs typeface="Arial"/>
              </a:rPr>
              <a:t> </a:t>
            </a:r>
            <a:r>
              <a:rPr sz="1600" b="1" spc="-25" dirty="0">
                <a:solidFill>
                  <a:srgbClr val="FFFFFF"/>
                </a:solidFill>
                <a:latin typeface="Arial"/>
                <a:cs typeface="Arial"/>
              </a:rPr>
              <a:t>de </a:t>
            </a:r>
            <a:r>
              <a:rPr sz="1600" b="1" dirty="0">
                <a:solidFill>
                  <a:srgbClr val="FFFFFF"/>
                </a:solidFill>
                <a:latin typeface="Arial"/>
                <a:cs typeface="Arial"/>
              </a:rPr>
              <a:t>gastos</a:t>
            </a:r>
            <a:r>
              <a:rPr sz="1600" b="1" spc="-20" dirty="0">
                <a:solidFill>
                  <a:srgbClr val="FFFFFF"/>
                </a:solidFill>
                <a:latin typeface="Arial"/>
                <a:cs typeface="Arial"/>
              </a:rPr>
              <a:t> </a:t>
            </a:r>
            <a:r>
              <a:rPr sz="1600" b="1" spc="-25" dirty="0">
                <a:solidFill>
                  <a:srgbClr val="FFFFFF"/>
                </a:solidFill>
                <a:latin typeface="Arial"/>
                <a:cs typeface="Arial"/>
              </a:rPr>
              <a:t>de </a:t>
            </a:r>
            <a:r>
              <a:rPr sz="1600" b="1" spc="-10" dirty="0">
                <a:solidFill>
                  <a:srgbClr val="FFFFFF"/>
                </a:solidFill>
                <a:latin typeface="Arial"/>
                <a:cs typeface="Arial"/>
              </a:rPr>
              <a:t>alimentación</a:t>
            </a:r>
            <a:r>
              <a:rPr sz="1400" b="1" spc="-10" dirty="0">
                <a:solidFill>
                  <a:srgbClr val="FFFFFF"/>
                </a:solidFill>
                <a:latin typeface="Arial"/>
                <a:cs typeface="Arial"/>
              </a:rPr>
              <a:t>.</a:t>
            </a:r>
            <a:endParaRPr sz="1400">
              <a:latin typeface="Arial"/>
              <a:cs typeface="Arial"/>
            </a:endParaRPr>
          </a:p>
        </p:txBody>
      </p:sp>
      <p:sp>
        <p:nvSpPr>
          <p:cNvPr id="27" name="object 27"/>
          <p:cNvSpPr/>
          <p:nvPr/>
        </p:nvSpPr>
        <p:spPr>
          <a:xfrm>
            <a:off x="828039" y="365759"/>
            <a:ext cx="8107680" cy="520700"/>
          </a:xfrm>
          <a:custGeom>
            <a:avLst/>
            <a:gdLst/>
            <a:ahLst/>
            <a:cxnLst/>
            <a:rect l="l" t="t" r="r" b="b"/>
            <a:pathLst>
              <a:path w="8107680" h="520700">
                <a:moveTo>
                  <a:pt x="8107680" y="0"/>
                </a:moveTo>
                <a:lnTo>
                  <a:pt x="86791" y="0"/>
                </a:lnTo>
                <a:lnTo>
                  <a:pt x="53010" y="6820"/>
                </a:lnTo>
                <a:lnTo>
                  <a:pt x="25422" y="25415"/>
                </a:lnTo>
                <a:lnTo>
                  <a:pt x="6821" y="52988"/>
                </a:lnTo>
                <a:lnTo>
                  <a:pt x="0" y="86740"/>
                </a:lnTo>
                <a:lnTo>
                  <a:pt x="0" y="520700"/>
                </a:lnTo>
                <a:lnTo>
                  <a:pt x="8020938" y="520700"/>
                </a:lnTo>
                <a:lnTo>
                  <a:pt x="8054691" y="513879"/>
                </a:lnTo>
                <a:lnTo>
                  <a:pt x="8082264" y="495284"/>
                </a:lnTo>
                <a:lnTo>
                  <a:pt x="8100859" y="467711"/>
                </a:lnTo>
                <a:lnTo>
                  <a:pt x="8107680" y="433959"/>
                </a:lnTo>
                <a:lnTo>
                  <a:pt x="8107680" y="0"/>
                </a:lnTo>
                <a:close/>
              </a:path>
            </a:pathLst>
          </a:custGeom>
          <a:solidFill>
            <a:srgbClr val="7B124B"/>
          </a:solidFill>
        </p:spPr>
        <p:txBody>
          <a:bodyPr wrap="square" lIns="0" tIns="0" rIns="0" bIns="0" rtlCol="0"/>
          <a:lstStyle/>
          <a:p>
            <a:endParaRPr/>
          </a:p>
        </p:txBody>
      </p:sp>
      <p:sp>
        <p:nvSpPr>
          <p:cNvPr id="28" name="object 28"/>
          <p:cNvSpPr txBox="1">
            <a:spLocks noGrp="1"/>
          </p:cNvSpPr>
          <p:nvPr>
            <p:ph type="title"/>
          </p:nvPr>
        </p:nvSpPr>
        <p:spPr>
          <a:prstGeom prst="rect">
            <a:avLst/>
          </a:prstGeom>
        </p:spPr>
        <p:txBody>
          <a:bodyPr vert="horz" wrap="square" lIns="0" tIns="101853" rIns="0" bIns="0" rtlCol="0">
            <a:spAutoFit/>
          </a:bodyPr>
          <a:lstStyle/>
          <a:p>
            <a:pPr marL="2640965">
              <a:lnSpc>
                <a:spcPct val="100000"/>
              </a:lnSpc>
              <a:spcBef>
                <a:spcPts val="100"/>
              </a:spcBef>
            </a:pPr>
            <a:r>
              <a:rPr b="0" dirty="0">
                <a:latin typeface="Arial"/>
                <a:cs typeface="Arial"/>
              </a:rPr>
              <a:t>Previsión</a:t>
            </a:r>
            <a:r>
              <a:rPr b="0" spc="-30" dirty="0">
                <a:latin typeface="Arial"/>
                <a:cs typeface="Arial"/>
              </a:rPr>
              <a:t> </a:t>
            </a:r>
            <a:r>
              <a:rPr b="0" dirty="0">
                <a:latin typeface="Arial"/>
                <a:cs typeface="Arial"/>
              </a:rPr>
              <a:t>de</a:t>
            </a:r>
            <a:r>
              <a:rPr b="0" spc="-35" dirty="0">
                <a:latin typeface="Arial"/>
                <a:cs typeface="Arial"/>
              </a:rPr>
              <a:t> </a:t>
            </a:r>
            <a:r>
              <a:rPr b="0" spc="-10" dirty="0">
                <a:latin typeface="Arial"/>
                <a:cs typeface="Arial"/>
              </a:rPr>
              <a:t>Recursos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8" grpId="0"/>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6859"/>
            <a:ext cx="619759" cy="726440"/>
          </a:xfrm>
          <a:prstGeom prst="rect">
            <a:avLst/>
          </a:prstGeom>
        </p:spPr>
      </p:pic>
      <p:pic>
        <p:nvPicPr>
          <p:cNvPr id="3" name="object 3"/>
          <p:cNvPicPr/>
          <p:nvPr/>
        </p:nvPicPr>
        <p:blipFill>
          <a:blip r:embed="rId3" cstate="print"/>
          <a:stretch>
            <a:fillRect/>
          </a:stretch>
        </p:blipFill>
        <p:spPr>
          <a:xfrm>
            <a:off x="0" y="6220459"/>
            <a:ext cx="9126220" cy="637538"/>
          </a:xfrm>
          <a:prstGeom prst="rect">
            <a:avLst/>
          </a:prstGeom>
        </p:spPr>
      </p:pic>
      <p:pic>
        <p:nvPicPr>
          <p:cNvPr id="4" name="object 4"/>
          <p:cNvPicPr/>
          <p:nvPr/>
        </p:nvPicPr>
        <p:blipFill>
          <a:blip r:embed="rId4" cstate="print"/>
          <a:stretch>
            <a:fillRect/>
          </a:stretch>
        </p:blipFill>
        <p:spPr>
          <a:xfrm>
            <a:off x="0" y="0"/>
            <a:ext cx="9144000" cy="276859"/>
          </a:xfrm>
          <a:prstGeom prst="rect">
            <a:avLst/>
          </a:prstGeom>
        </p:spPr>
      </p:pic>
      <p:sp>
        <p:nvSpPr>
          <p:cNvPr id="5" name="object 5"/>
          <p:cNvSpPr/>
          <p:nvPr/>
        </p:nvSpPr>
        <p:spPr>
          <a:xfrm>
            <a:off x="270509" y="5591809"/>
            <a:ext cx="8277859" cy="0"/>
          </a:xfrm>
          <a:custGeom>
            <a:avLst/>
            <a:gdLst/>
            <a:ahLst/>
            <a:cxnLst/>
            <a:rect l="l" t="t" r="r" b="b"/>
            <a:pathLst>
              <a:path w="8277859">
                <a:moveTo>
                  <a:pt x="0" y="0"/>
                </a:moveTo>
                <a:lnTo>
                  <a:pt x="8277860" y="0"/>
                </a:lnTo>
              </a:path>
            </a:pathLst>
          </a:custGeom>
          <a:ln w="7620">
            <a:solidFill>
              <a:srgbClr val="5B9BD4"/>
            </a:solidFill>
          </a:ln>
        </p:spPr>
        <p:txBody>
          <a:bodyPr wrap="square" lIns="0" tIns="0" rIns="0" bIns="0" rtlCol="0"/>
          <a:lstStyle/>
          <a:p>
            <a:endParaRPr/>
          </a:p>
        </p:txBody>
      </p:sp>
      <p:sp>
        <p:nvSpPr>
          <p:cNvPr id="6" name="object 6"/>
          <p:cNvSpPr/>
          <p:nvPr/>
        </p:nvSpPr>
        <p:spPr>
          <a:xfrm>
            <a:off x="270509" y="5995670"/>
            <a:ext cx="8277859" cy="0"/>
          </a:xfrm>
          <a:custGeom>
            <a:avLst/>
            <a:gdLst/>
            <a:ahLst/>
            <a:cxnLst/>
            <a:rect l="l" t="t" r="r" b="b"/>
            <a:pathLst>
              <a:path w="8277859">
                <a:moveTo>
                  <a:pt x="0" y="0"/>
                </a:moveTo>
                <a:lnTo>
                  <a:pt x="8277860" y="0"/>
                </a:lnTo>
              </a:path>
            </a:pathLst>
          </a:custGeom>
          <a:ln w="7620">
            <a:solidFill>
              <a:srgbClr val="5B9BD4"/>
            </a:solidFill>
          </a:ln>
        </p:spPr>
        <p:txBody>
          <a:bodyPr wrap="square" lIns="0" tIns="0" rIns="0" bIns="0" rtlCol="0"/>
          <a:lstStyle/>
          <a:p>
            <a:endParaRPr/>
          </a:p>
        </p:txBody>
      </p:sp>
      <p:sp>
        <p:nvSpPr>
          <p:cNvPr id="7" name="object 7"/>
          <p:cNvSpPr txBox="1"/>
          <p:nvPr/>
        </p:nvSpPr>
        <p:spPr>
          <a:xfrm>
            <a:off x="243838" y="5599112"/>
            <a:ext cx="8096884" cy="607859"/>
          </a:xfrm>
          <a:prstGeom prst="rect">
            <a:avLst/>
          </a:prstGeom>
        </p:spPr>
        <p:txBody>
          <a:bodyPr vert="horz" wrap="square" lIns="0" tIns="12700" rIns="0" bIns="0" rtlCol="0">
            <a:spAutoFit/>
          </a:bodyPr>
          <a:lstStyle/>
          <a:p>
            <a:pPr marL="12700">
              <a:lnSpc>
                <a:spcPts val="1380"/>
              </a:lnSpc>
              <a:spcBef>
                <a:spcPts val="100"/>
              </a:spcBef>
            </a:pPr>
            <a:r>
              <a:rPr sz="1200" b="1" dirty="0">
                <a:latin typeface="Arial" panose="020B0604020202020204" pitchFamily="34" charset="0"/>
                <a:cs typeface="Arial" panose="020B0604020202020204" pitchFamily="34" charset="0"/>
              </a:rPr>
              <a:t>El</a:t>
            </a:r>
            <a:r>
              <a:rPr sz="1200" b="1" spc="-20" dirty="0">
                <a:latin typeface="Arial" panose="020B0604020202020204" pitchFamily="34" charset="0"/>
                <a:cs typeface="Arial" panose="020B0604020202020204" pitchFamily="34" charset="0"/>
              </a:rPr>
              <a:t> </a:t>
            </a:r>
            <a:r>
              <a:rPr sz="1200" b="1" spc="-10" dirty="0">
                <a:latin typeface="Arial" panose="020B0604020202020204" pitchFamily="34" charset="0"/>
                <a:cs typeface="Arial" panose="020B0604020202020204" pitchFamily="34" charset="0"/>
              </a:rPr>
              <a:t>personal</a:t>
            </a:r>
            <a:r>
              <a:rPr sz="1200" b="1" spc="-2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auxiliar</a:t>
            </a:r>
            <a:r>
              <a:rPr sz="1200" b="1" spc="-6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que</a:t>
            </a:r>
            <a:r>
              <a:rPr sz="1200" b="1" spc="-2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participe</a:t>
            </a:r>
            <a:r>
              <a:rPr sz="1200" b="1" spc="-2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en</a:t>
            </a:r>
            <a:r>
              <a:rPr sz="1200" b="1" spc="-2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las</a:t>
            </a:r>
            <a:r>
              <a:rPr sz="1200" b="1" spc="-5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tareas</a:t>
            </a:r>
            <a:r>
              <a:rPr sz="1200" b="1" spc="-2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de</a:t>
            </a:r>
            <a:r>
              <a:rPr sz="1200" b="1" spc="-3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apoyo</a:t>
            </a:r>
            <a:r>
              <a:rPr sz="1200" b="1" spc="-1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de</a:t>
            </a:r>
            <a:r>
              <a:rPr sz="1200" b="1" spc="-3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los</a:t>
            </a:r>
            <a:r>
              <a:rPr sz="1200" b="1" spc="-4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cómputos</a:t>
            </a:r>
            <a:r>
              <a:rPr sz="1200" b="1" spc="-2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deberá</a:t>
            </a:r>
            <a:r>
              <a:rPr sz="1200" b="1" spc="-1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ser</a:t>
            </a:r>
            <a:r>
              <a:rPr sz="1200" b="1" spc="-3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aprobado</a:t>
            </a:r>
            <a:r>
              <a:rPr sz="1200" b="1" spc="-1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mediante</a:t>
            </a:r>
            <a:r>
              <a:rPr sz="1200" b="1" spc="-2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Acuerdo</a:t>
            </a:r>
            <a:r>
              <a:rPr sz="1200" b="1" spc="-1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del</a:t>
            </a:r>
            <a:r>
              <a:rPr sz="1200" b="1" spc="-2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CED</a:t>
            </a:r>
            <a:r>
              <a:rPr sz="1200" b="1" spc="-3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a</a:t>
            </a:r>
            <a:r>
              <a:rPr sz="1200" b="1" spc="-15" dirty="0">
                <a:latin typeface="Arial" panose="020B0604020202020204" pitchFamily="34" charset="0"/>
                <a:cs typeface="Arial" panose="020B0604020202020204" pitchFamily="34" charset="0"/>
              </a:rPr>
              <a:t> </a:t>
            </a:r>
            <a:r>
              <a:rPr lang="es-MX" sz="1200" b="1" spc="-25" dirty="0">
                <a:latin typeface="Arial" panose="020B0604020202020204" pitchFamily="34" charset="0"/>
                <a:cs typeface="Arial" panose="020B0604020202020204" pitchFamily="34" charset="0"/>
              </a:rPr>
              <a:t>más </a:t>
            </a:r>
            <a:r>
              <a:rPr sz="1200" b="1" dirty="0">
                <a:latin typeface="Arial" panose="020B0604020202020204" pitchFamily="34" charset="0"/>
                <a:cs typeface="Arial" panose="020B0604020202020204" pitchFamily="34" charset="0"/>
              </a:rPr>
              <a:t>ta</a:t>
            </a:r>
            <a:r>
              <a:rPr lang="es-MX" sz="1200" b="1" dirty="0" err="1">
                <a:latin typeface="Arial" panose="020B0604020202020204" pitchFamily="34" charset="0"/>
                <a:cs typeface="Arial" panose="020B0604020202020204" pitchFamily="34" charset="0"/>
              </a:rPr>
              <a:t>rdar</a:t>
            </a:r>
            <a:r>
              <a:rPr sz="1200" b="1" spc="-2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en</a:t>
            </a:r>
            <a:r>
              <a:rPr sz="1200" b="1" spc="-1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la</a:t>
            </a:r>
            <a:r>
              <a:rPr sz="1200" b="1" spc="-2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Sesión</a:t>
            </a:r>
            <a:r>
              <a:rPr sz="1200" b="1" spc="-20" dirty="0">
                <a:latin typeface="Arial" panose="020B0604020202020204" pitchFamily="34" charset="0"/>
                <a:cs typeface="Arial" panose="020B0604020202020204" pitchFamily="34" charset="0"/>
              </a:rPr>
              <a:t> </a:t>
            </a:r>
            <a:r>
              <a:rPr sz="1200" b="1" spc="-10" dirty="0">
                <a:latin typeface="Arial" panose="020B0604020202020204" pitchFamily="34" charset="0"/>
                <a:cs typeface="Arial" panose="020B0604020202020204" pitchFamily="34" charset="0"/>
              </a:rPr>
              <a:t>Extraordinaria.</a:t>
            </a:r>
            <a:endParaRPr sz="1200" dirty="0">
              <a:latin typeface="Arial" panose="020B0604020202020204" pitchFamily="34" charset="0"/>
              <a:cs typeface="Arial" panose="020B0604020202020204" pitchFamily="34" charset="0"/>
            </a:endParaRPr>
          </a:p>
          <a:p>
            <a:pPr marL="12700">
              <a:lnSpc>
                <a:spcPct val="100000"/>
              </a:lnSpc>
              <a:spcBef>
                <a:spcPts val="420"/>
              </a:spcBef>
            </a:pPr>
            <a:r>
              <a:rPr sz="1200" b="1" dirty="0">
                <a:latin typeface="Arial" panose="020B0604020202020204" pitchFamily="34" charset="0"/>
                <a:cs typeface="Arial" panose="020B0604020202020204" pitchFamily="34" charset="0"/>
              </a:rPr>
              <a:t>Este</a:t>
            </a:r>
            <a:r>
              <a:rPr sz="1200" b="1" spc="-3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acuerdo</a:t>
            </a:r>
            <a:r>
              <a:rPr sz="1200" b="1" spc="-10" dirty="0">
                <a:latin typeface="Arial" panose="020B0604020202020204" pitchFamily="34" charset="0"/>
                <a:cs typeface="Arial" panose="020B0604020202020204" pitchFamily="34" charset="0"/>
              </a:rPr>
              <a:t> incluirá,</a:t>
            </a:r>
            <a:r>
              <a:rPr sz="1200" b="1" spc="-5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una</a:t>
            </a:r>
            <a:r>
              <a:rPr sz="1200" b="1" spc="-1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lista</a:t>
            </a:r>
            <a:r>
              <a:rPr sz="1200" b="1" spc="-3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del</a:t>
            </a:r>
            <a:r>
              <a:rPr sz="1200" b="1" spc="-2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personal</a:t>
            </a:r>
            <a:r>
              <a:rPr sz="1200" b="1" spc="-2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auxiliar</a:t>
            </a:r>
            <a:r>
              <a:rPr sz="1200" b="1" spc="-6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y</a:t>
            </a:r>
            <a:r>
              <a:rPr sz="1200" b="1" spc="-25"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sus</a:t>
            </a:r>
            <a:r>
              <a:rPr sz="1200" b="1" spc="-30" dirty="0">
                <a:latin typeface="Arial" panose="020B0604020202020204" pitchFamily="34" charset="0"/>
                <a:cs typeface="Arial" panose="020B0604020202020204" pitchFamily="34" charset="0"/>
              </a:rPr>
              <a:t> </a:t>
            </a:r>
            <a:r>
              <a:rPr sz="1200" b="1" dirty="0">
                <a:latin typeface="Arial" panose="020B0604020202020204" pitchFamily="34" charset="0"/>
                <a:cs typeface="Arial" panose="020B0604020202020204" pitchFamily="34" charset="0"/>
              </a:rPr>
              <a:t>respectivas</a:t>
            </a:r>
            <a:r>
              <a:rPr sz="1200" b="1" spc="-20" dirty="0">
                <a:latin typeface="Arial" panose="020B0604020202020204" pitchFamily="34" charset="0"/>
                <a:cs typeface="Arial" panose="020B0604020202020204" pitchFamily="34" charset="0"/>
              </a:rPr>
              <a:t> </a:t>
            </a:r>
            <a:r>
              <a:rPr sz="1200" b="1" spc="-10" dirty="0">
                <a:latin typeface="Arial" panose="020B0604020202020204" pitchFamily="34" charset="0"/>
                <a:cs typeface="Arial" panose="020B0604020202020204" pitchFamily="34" charset="0"/>
              </a:rPr>
              <a:t>funciones</a:t>
            </a:r>
            <a:r>
              <a:rPr sz="1200" spc="-10" dirty="0">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p:txBody>
      </p:sp>
      <p:sp>
        <p:nvSpPr>
          <p:cNvPr id="8" name="object 8"/>
          <p:cNvSpPr/>
          <p:nvPr/>
        </p:nvSpPr>
        <p:spPr>
          <a:xfrm>
            <a:off x="828039" y="365759"/>
            <a:ext cx="8107680" cy="520700"/>
          </a:xfrm>
          <a:custGeom>
            <a:avLst/>
            <a:gdLst/>
            <a:ahLst/>
            <a:cxnLst/>
            <a:rect l="l" t="t" r="r" b="b"/>
            <a:pathLst>
              <a:path w="8107680" h="520700">
                <a:moveTo>
                  <a:pt x="8107680" y="0"/>
                </a:moveTo>
                <a:lnTo>
                  <a:pt x="86791" y="0"/>
                </a:lnTo>
                <a:lnTo>
                  <a:pt x="53010" y="6820"/>
                </a:lnTo>
                <a:lnTo>
                  <a:pt x="25422" y="25415"/>
                </a:lnTo>
                <a:lnTo>
                  <a:pt x="6821" y="52988"/>
                </a:lnTo>
                <a:lnTo>
                  <a:pt x="0" y="86740"/>
                </a:lnTo>
                <a:lnTo>
                  <a:pt x="0" y="520700"/>
                </a:lnTo>
                <a:lnTo>
                  <a:pt x="8020938" y="520700"/>
                </a:lnTo>
                <a:lnTo>
                  <a:pt x="8054691" y="513879"/>
                </a:lnTo>
                <a:lnTo>
                  <a:pt x="8082264" y="495284"/>
                </a:lnTo>
                <a:lnTo>
                  <a:pt x="8100859" y="467711"/>
                </a:lnTo>
                <a:lnTo>
                  <a:pt x="8107680" y="433959"/>
                </a:lnTo>
                <a:lnTo>
                  <a:pt x="8107680" y="0"/>
                </a:lnTo>
                <a:close/>
              </a:path>
            </a:pathLst>
          </a:custGeom>
          <a:solidFill>
            <a:srgbClr val="7B124B"/>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150240" rIns="0" bIns="0" rtlCol="0">
            <a:spAutoFit/>
          </a:bodyPr>
          <a:lstStyle/>
          <a:p>
            <a:pPr marL="984250">
              <a:lnSpc>
                <a:spcPct val="100000"/>
              </a:lnSpc>
              <a:spcBef>
                <a:spcPts val="100"/>
              </a:spcBef>
            </a:pPr>
            <a:r>
              <a:rPr sz="2400" b="0" spc="-10" dirty="0">
                <a:latin typeface="Arial"/>
                <a:cs typeface="Arial"/>
              </a:rPr>
              <a:t>Participación</a:t>
            </a:r>
            <a:r>
              <a:rPr sz="2400" b="0" spc="-70" dirty="0">
                <a:latin typeface="Arial"/>
                <a:cs typeface="Arial"/>
              </a:rPr>
              <a:t> </a:t>
            </a:r>
            <a:r>
              <a:rPr sz="2400" b="0" dirty="0">
                <a:latin typeface="Arial"/>
                <a:cs typeface="Arial"/>
              </a:rPr>
              <a:t>de</a:t>
            </a:r>
            <a:r>
              <a:rPr sz="2400" b="0" spc="-45" dirty="0">
                <a:latin typeface="Arial"/>
                <a:cs typeface="Arial"/>
              </a:rPr>
              <a:t> </a:t>
            </a:r>
            <a:r>
              <a:rPr sz="2400" b="0" dirty="0">
                <a:latin typeface="Arial"/>
                <a:cs typeface="Arial"/>
              </a:rPr>
              <a:t>SEL</a:t>
            </a:r>
            <a:r>
              <a:rPr sz="2400" b="0" spc="-114" dirty="0">
                <a:latin typeface="Arial"/>
                <a:cs typeface="Arial"/>
              </a:rPr>
              <a:t> </a:t>
            </a:r>
            <a:r>
              <a:rPr sz="2400" b="0" dirty="0">
                <a:latin typeface="Arial"/>
                <a:cs typeface="Arial"/>
              </a:rPr>
              <a:t>y</a:t>
            </a:r>
            <a:r>
              <a:rPr sz="2400" b="0" spc="-70" dirty="0">
                <a:latin typeface="Arial"/>
                <a:cs typeface="Arial"/>
              </a:rPr>
              <a:t> </a:t>
            </a:r>
            <a:r>
              <a:rPr sz="2400" b="0" dirty="0">
                <a:latin typeface="Arial"/>
                <a:cs typeface="Arial"/>
              </a:rPr>
              <a:t>CAEL</a:t>
            </a:r>
            <a:r>
              <a:rPr sz="2400" b="0" spc="-140" dirty="0">
                <a:latin typeface="Arial"/>
                <a:cs typeface="Arial"/>
              </a:rPr>
              <a:t> </a:t>
            </a:r>
            <a:r>
              <a:rPr sz="2400" b="0" dirty="0">
                <a:latin typeface="Arial"/>
                <a:cs typeface="Arial"/>
              </a:rPr>
              <a:t>en</a:t>
            </a:r>
            <a:r>
              <a:rPr sz="2400" b="0" spc="-45" dirty="0">
                <a:latin typeface="Arial"/>
                <a:cs typeface="Arial"/>
              </a:rPr>
              <a:t> </a:t>
            </a:r>
            <a:r>
              <a:rPr sz="2400" b="0" dirty="0">
                <a:latin typeface="Arial"/>
                <a:cs typeface="Arial"/>
              </a:rPr>
              <a:t>funciones</a:t>
            </a:r>
            <a:r>
              <a:rPr sz="2400" b="0" spc="-45" dirty="0">
                <a:latin typeface="Arial"/>
                <a:cs typeface="Arial"/>
              </a:rPr>
              <a:t> </a:t>
            </a:r>
            <a:r>
              <a:rPr sz="2400" b="0" spc="-10" dirty="0">
                <a:latin typeface="Arial"/>
                <a:cs typeface="Arial"/>
              </a:rPr>
              <a:t>auxiliares</a:t>
            </a:r>
            <a:endParaRPr sz="2400">
              <a:latin typeface="Arial"/>
              <a:cs typeface="Arial"/>
            </a:endParaRPr>
          </a:p>
        </p:txBody>
      </p:sp>
      <p:grpSp>
        <p:nvGrpSpPr>
          <p:cNvPr id="10" name="object 10"/>
          <p:cNvGrpSpPr/>
          <p:nvPr/>
        </p:nvGrpSpPr>
        <p:grpSpPr>
          <a:xfrm>
            <a:off x="886460" y="1242060"/>
            <a:ext cx="7045959" cy="662940"/>
            <a:chOff x="886460" y="1242060"/>
            <a:chExt cx="7045959" cy="662940"/>
          </a:xfrm>
        </p:grpSpPr>
        <p:sp>
          <p:nvSpPr>
            <p:cNvPr id="11" name="object 11"/>
            <p:cNvSpPr/>
            <p:nvPr/>
          </p:nvSpPr>
          <p:spPr>
            <a:xfrm>
              <a:off x="892810" y="1248410"/>
              <a:ext cx="7033259" cy="650240"/>
            </a:xfrm>
            <a:custGeom>
              <a:avLst/>
              <a:gdLst/>
              <a:ahLst/>
              <a:cxnLst/>
              <a:rect l="l" t="t" r="r" b="b"/>
              <a:pathLst>
                <a:path w="7033259" h="650239">
                  <a:moveTo>
                    <a:pt x="6924929" y="0"/>
                  </a:moveTo>
                  <a:lnTo>
                    <a:pt x="108381" y="0"/>
                  </a:lnTo>
                  <a:lnTo>
                    <a:pt x="66195" y="8514"/>
                  </a:lnTo>
                  <a:lnTo>
                    <a:pt x="31745" y="31734"/>
                  </a:lnTo>
                  <a:lnTo>
                    <a:pt x="8517" y="66168"/>
                  </a:lnTo>
                  <a:lnTo>
                    <a:pt x="0" y="108330"/>
                  </a:lnTo>
                  <a:lnTo>
                    <a:pt x="0" y="541909"/>
                  </a:lnTo>
                  <a:lnTo>
                    <a:pt x="8517" y="584071"/>
                  </a:lnTo>
                  <a:lnTo>
                    <a:pt x="31745" y="618505"/>
                  </a:lnTo>
                  <a:lnTo>
                    <a:pt x="66195" y="641725"/>
                  </a:lnTo>
                  <a:lnTo>
                    <a:pt x="108381" y="650239"/>
                  </a:lnTo>
                  <a:lnTo>
                    <a:pt x="6924929" y="650239"/>
                  </a:lnTo>
                  <a:lnTo>
                    <a:pt x="6967091" y="641725"/>
                  </a:lnTo>
                  <a:lnTo>
                    <a:pt x="7001525" y="618505"/>
                  </a:lnTo>
                  <a:lnTo>
                    <a:pt x="7024745" y="584071"/>
                  </a:lnTo>
                  <a:lnTo>
                    <a:pt x="7033260" y="541909"/>
                  </a:lnTo>
                  <a:lnTo>
                    <a:pt x="7033260" y="108330"/>
                  </a:lnTo>
                  <a:lnTo>
                    <a:pt x="7024745" y="66168"/>
                  </a:lnTo>
                  <a:lnTo>
                    <a:pt x="7001525" y="31734"/>
                  </a:lnTo>
                  <a:lnTo>
                    <a:pt x="6967091" y="8514"/>
                  </a:lnTo>
                  <a:lnTo>
                    <a:pt x="6924929" y="0"/>
                  </a:lnTo>
                  <a:close/>
                </a:path>
              </a:pathLst>
            </a:custGeom>
            <a:solidFill>
              <a:srgbClr val="FFFFFF"/>
            </a:solidFill>
          </p:spPr>
          <p:txBody>
            <a:bodyPr wrap="square" lIns="0" tIns="0" rIns="0" bIns="0" rtlCol="0"/>
            <a:lstStyle/>
            <a:p>
              <a:endParaRPr/>
            </a:p>
          </p:txBody>
        </p:sp>
        <p:sp>
          <p:nvSpPr>
            <p:cNvPr id="12" name="object 12"/>
            <p:cNvSpPr/>
            <p:nvPr/>
          </p:nvSpPr>
          <p:spPr>
            <a:xfrm>
              <a:off x="892810" y="1248410"/>
              <a:ext cx="7033259" cy="650240"/>
            </a:xfrm>
            <a:custGeom>
              <a:avLst/>
              <a:gdLst/>
              <a:ahLst/>
              <a:cxnLst/>
              <a:rect l="l" t="t" r="r" b="b"/>
              <a:pathLst>
                <a:path w="7033259" h="650239">
                  <a:moveTo>
                    <a:pt x="0" y="108330"/>
                  </a:moveTo>
                  <a:lnTo>
                    <a:pt x="8517" y="66168"/>
                  </a:lnTo>
                  <a:lnTo>
                    <a:pt x="31745" y="31734"/>
                  </a:lnTo>
                  <a:lnTo>
                    <a:pt x="66195" y="8514"/>
                  </a:lnTo>
                  <a:lnTo>
                    <a:pt x="108381" y="0"/>
                  </a:lnTo>
                  <a:lnTo>
                    <a:pt x="6924929" y="0"/>
                  </a:lnTo>
                  <a:lnTo>
                    <a:pt x="6967091" y="8514"/>
                  </a:lnTo>
                  <a:lnTo>
                    <a:pt x="7001525" y="31734"/>
                  </a:lnTo>
                  <a:lnTo>
                    <a:pt x="7024745" y="66168"/>
                  </a:lnTo>
                  <a:lnTo>
                    <a:pt x="7033260" y="108330"/>
                  </a:lnTo>
                  <a:lnTo>
                    <a:pt x="7033260" y="541909"/>
                  </a:lnTo>
                  <a:lnTo>
                    <a:pt x="7024745" y="584071"/>
                  </a:lnTo>
                  <a:lnTo>
                    <a:pt x="7001525" y="618505"/>
                  </a:lnTo>
                  <a:lnTo>
                    <a:pt x="6967091" y="641725"/>
                  </a:lnTo>
                  <a:lnTo>
                    <a:pt x="6924929" y="650239"/>
                  </a:lnTo>
                  <a:lnTo>
                    <a:pt x="108381" y="650239"/>
                  </a:lnTo>
                  <a:lnTo>
                    <a:pt x="66195" y="641725"/>
                  </a:lnTo>
                  <a:lnTo>
                    <a:pt x="31745" y="618505"/>
                  </a:lnTo>
                  <a:lnTo>
                    <a:pt x="8517" y="584071"/>
                  </a:lnTo>
                  <a:lnTo>
                    <a:pt x="0" y="541909"/>
                  </a:lnTo>
                  <a:lnTo>
                    <a:pt x="0" y="10833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68387" y="1217612"/>
            <a:ext cx="6678295" cy="635635"/>
          </a:xfrm>
          <a:prstGeom prst="rect">
            <a:avLst/>
          </a:prstGeom>
        </p:spPr>
        <p:txBody>
          <a:bodyPr vert="horz" wrap="square" lIns="0" tIns="12700" rIns="0" bIns="0" rtlCol="0">
            <a:spAutoFit/>
          </a:bodyPr>
          <a:lstStyle/>
          <a:p>
            <a:pPr algn="ctr">
              <a:lnSpc>
                <a:spcPct val="100000"/>
              </a:lnSpc>
              <a:spcBef>
                <a:spcPts val="100"/>
              </a:spcBef>
            </a:pPr>
            <a:r>
              <a:rPr sz="2000" b="1" dirty="0">
                <a:latin typeface="Arial"/>
                <a:cs typeface="Arial"/>
              </a:rPr>
              <a:t>El</a:t>
            </a:r>
            <a:r>
              <a:rPr sz="2000" b="1" spc="-35" dirty="0">
                <a:latin typeface="Arial"/>
                <a:cs typeface="Arial"/>
              </a:rPr>
              <a:t> </a:t>
            </a:r>
            <a:r>
              <a:rPr sz="2000" b="1" dirty="0">
                <a:latin typeface="Arial"/>
                <a:cs typeface="Arial"/>
              </a:rPr>
              <a:t>IEPC</a:t>
            </a:r>
            <a:r>
              <a:rPr sz="2000" b="1" spc="-40" dirty="0">
                <a:latin typeface="Arial"/>
                <a:cs typeface="Arial"/>
              </a:rPr>
              <a:t> </a:t>
            </a:r>
            <a:r>
              <a:rPr sz="2000" b="1" spc="-10" dirty="0">
                <a:latin typeface="Arial"/>
                <a:cs typeface="Arial"/>
              </a:rPr>
              <a:t>Tabasco</a:t>
            </a:r>
            <a:r>
              <a:rPr sz="2000" b="1" spc="-45" dirty="0">
                <a:latin typeface="Arial"/>
                <a:cs typeface="Arial"/>
              </a:rPr>
              <a:t> </a:t>
            </a:r>
            <a:r>
              <a:rPr sz="2000" b="1" dirty="0">
                <a:latin typeface="Arial"/>
                <a:cs typeface="Arial"/>
              </a:rPr>
              <a:t>garantiza</a:t>
            </a:r>
            <a:r>
              <a:rPr sz="2000" b="1" spc="-30" dirty="0">
                <a:latin typeface="Arial"/>
                <a:cs typeface="Arial"/>
              </a:rPr>
              <a:t> </a:t>
            </a:r>
            <a:r>
              <a:rPr sz="2000" b="1" dirty="0">
                <a:latin typeface="Arial"/>
                <a:cs typeface="Arial"/>
              </a:rPr>
              <a:t>la</a:t>
            </a:r>
            <a:r>
              <a:rPr sz="2000" b="1" spc="-55" dirty="0">
                <a:latin typeface="Arial"/>
                <a:cs typeface="Arial"/>
              </a:rPr>
              <a:t> </a:t>
            </a:r>
            <a:r>
              <a:rPr sz="2000" b="1" dirty="0">
                <a:latin typeface="Arial"/>
                <a:cs typeface="Arial"/>
              </a:rPr>
              <a:t>idoneidad</a:t>
            </a:r>
            <a:r>
              <a:rPr sz="2000" b="1" spc="-40" dirty="0">
                <a:latin typeface="Arial"/>
                <a:cs typeface="Arial"/>
              </a:rPr>
              <a:t> </a:t>
            </a:r>
            <a:r>
              <a:rPr sz="2000" b="1" dirty="0">
                <a:latin typeface="Arial"/>
                <a:cs typeface="Arial"/>
              </a:rPr>
              <a:t>del</a:t>
            </a:r>
            <a:r>
              <a:rPr sz="2000" b="1" spc="-35" dirty="0">
                <a:latin typeface="Arial"/>
                <a:cs typeface="Arial"/>
              </a:rPr>
              <a:t> </a:t>
            </a:r>
            <a:r>
              <a:rPr sz="2000" b="1" dirty="0">
                <a:latin typeface="Arial"/>
                <a:cs typeface="Arial"/>
              </a:rPr>
              <a:t>personal</a:t>
            </a:r>
            <a:r>
              <a:rPr sz="2000" b="1" spc="-35" dirty="0">
                <a:latin typeface="Arial"/>
                <a:cs typeface="Arial"/>
              </a:rPr>
              <a:t> de</a:t>
            </a:r>
            <a:endParaRPr sz="2000">
              <a:latin typeface="Arial"/>
              <a:cs typeface="Arial"/>
            </a:endParaRPr>
          </a:p>
          <a:p>
            <a:pPr algn="ctr">
              <a:lnSpc>
                <a:spcPct val="100000"/>
              </a:lnSpc>
              <a:spcBef>
                <a:spcPts val="5"/>
              </a:spcBef>
            </a:pPr>
            <a:r>
              <a:rPr sz="2000" b="1" dirty="0">
                <a:latin typeface="Arial"/>
                <a:cs typeface="Arial"/>
              </a:rPr>
              <a:t>apoyo</a:t>
            </a:r>
            <a:r>
              <a:rPr sz="2000" b="1" spc="10" dirty="0">
                <a:latin typeface="Arial"/>
                <a:cs typeface="Arial"/>
              </a:rPr>
              <a:t> </a:t>
            </a:r>
            <a:r>
              <a:rPr sz="2000" b="1" dirty="0">
                <a:latin typeface="Arial"/>
                <a:cs typeface="Arial"/>
              </a:rPr>
              <a:t>para</a:t>
            </a:r>
            <a:r>
              <a:rPr sz="2000" b="1" spc="-65" dirty="0">
                <a:latin typeface="Arial"/>
                <a:cs typeface="Arial"/>
              </a:rPr>
              <a:t> </a:t>
            </a:r>
            <a:r>
              <a:rPr sz="2000" b="1" dirty="0">
                <a:latin typeface="Arial"/>
                <a:cs typeface="Arial"/>
              </a:rPr>
              <a:t>el</a:t>
            </a:r>
            <a:r>
              <a:rPr sz="2000" b="1" spc="-55" dirty="0">
                <a:latin typeface="Arial"/>
                <a:cs typeface="Arial"/>
              </a:rPr>
              <a:t> </a:t>
            </a:r>
            <a:r>
              <a:rPr sz="2000" b="1" dirty="0">
                <a:latin typeface="Arial"/>
                <a:cs typeface="Arial"/>
              </a:rPr>
              <a:t>recuento</a:t>
            </a:r>
            <a:r>
              <a:rPr sz="2000" b="1" spc="-60" dirty="0">
                <a:latin typeface="Arial"/>
                <a:cs typeface="Arial"/>
              </a:rPr>
              <a:t> </a:t>
            </a:r>
            <a:r>
              <a:rPr sz="2000" b="1" dirty="0">
                <a:latin typeface="Arial"/>
                <a:cs typeface="Arial"/>
              </a:rPr>
              <a:t>en</a:t>
            </a:r>
            <a:r>
              <a:rPr sz="2000" b="1" spc="-60" dirty="0">
                <a:latin typeface="Arial"/>
                <a:cs typeface="Arial"/>
              </a:rPr>
              <a:t> </a:t>
            </a:r>
            <a:r>
              <a:rPr sz="2000" b="1" spc="-25" dirty="0">
                <a:latin typeface="Arial"/>
                <a:cs typeface="Arial"/>
              </a:rPr>
              <a:t>GT</a:t>
            </a:r>
            <a:endParaRPr sz="2000">
              <a:latin typeface="Arial"/>
              <a:cs typeface="Arial"/>
            </a:endParaRPr>
          </a:p>
        </p:txBody>
      </p:sp>
      <p:grpSp>
        <p:nvGrpSpPr>
          <p:cNvPr id="14" name="object 14"/>
          <p:cNvGrpSpPr/>
          <p:nvPr/>
        </p:nvGrpSpPr>
        <p:grpSpPr>
          <a:xfrm>
            <a:off x="614680" y="2354579"/>
            <a:ext cx="3970020" cy="2461260"/>
            <a:chOff x="614680" y="2354579"/>
            <a:chExt cx="3970020" cy="2461260"/>
          </a:xfrm>
        </p:grpSpPr>
        <p:sp>
          <p:nvSpPr>
            <p:cNvPr id="15" name="object 15"/>
            <p:cNvSpPr/>
            <p:nvPr/>
          </p:nvSpPr>
          <p:spPr>
            <a:xfrm>
              <a:off x="621030" y="2360929"/>
              <a:ext cx="3957320" cy="2448560"/>
            </a:xfrm>
            <a:custGeom>
              <a:avLst/>
              <a:gdLst/>
              <a:ahLst/>
              <a:cxnLst/>
              <a:rect l="l" t="t" r="r" b="b"/>
              <a:pathLst>
                <a:path w="3957320" h="2448560">
                  <a:moveTo>
                    <a:pt x="3549269" y="0"/>
                  </a:moveTo>
                  <a:lnTo>
                    <a:pt x="408101" y="0"/>
                  </a:lnTo>
                  <a:lnTo>
                    <a:pt x="360508" y="2746"/>
                  </a:lnTo>
                  <a:lnTo>
                    <a:pt x="314528" y="10780"/>
                  </a:lnTo>
                  <a:lnTo>
                    <a:pt x="270466" y="23795"/>
                  </a:lnTo>
                  <a:lnTo>
                    <a:pt x="228629" y="41485"/>
                  </a:lnTo>
                  <a:lnTo>
                    <a:pt x="189323" y="63543"/>
                  </a:lnTo>
                  <a:lnTo>
                    <a:pt x="152855" y="89663"/>
                  </a:lnTo>
                  <a:lnTo>
                    <a:pt x="119530" y="119538"/>
                  </a:lnTo>
                  <a:lnTo>
                    <a:pt x="89655" y="152862"/>
                  </a:lnTo>
                  <a:lnTo>
                    <a:pt x="63536" y="189327"/>
                  </a:lnTo>
                  <a:lnTo>
                    <a:pt x="41480" y="228627"/>
                  </a:lnTo>
                  <a:lnTo>
                    <a:pt x="23791" y="270456"/>
                  </a:lnTo>
                  <a:lnTo>
                    <a:pt x="10778" y="314508"/>
                  </a:lnTo>
                  <a:lnTo>
                    <a:pt x="2745" y="360475"/>
                  </a:lnTo>
                  <a:lnTo>
                    <a:pt x="0" y="408050"/>
                  </a:lnTo>
                  <a:lnTo>
                    <a:pt x="0" y="2040509"/>
                  </a:lnTo>
                  <a:lnTo>
                    <a:pt x="2745" y="2088084"/>
                  </a:lnTo>
                  <a:lnTo>
                    <a:pt x="10778" y="2134051"/>
                  </a:lnTo>
                  <a:lnTo>
                    <a:pt x="23791" y="2178103"/>
                  </a:lnTo>
                  <a:lnTo>
                    <a:pt x="41480" y="2219932"/>
                  </a:lnTo>
                  <a:lnTo>
                    <a:pt x="63536" y="2259232"/>
                  </a:lnTo>
                  <a:lnTo>
                    <a:pt x="89655" y="2295697"/>
                  </a:lnTo>
                  <a:lnTo>
                    <a:pt x="119530" y="2329021"/>
                  </a:lnTo>
                  <a:lnTo>
                    <a:pt x="152855" y="2358896"/>
                  </a:lnTo>
                  <a:lnTo>
                    <a:pt x="189323" y="2385016"/>
                  </a:lnTo>
                  <a:lnTo>
                    <a:pt x="228629" y="2407074"/>
                  </a:lnTo>
                  <a:lnTo>
                    <a:pt x="270466" y="2424764"/>
                  </a:lnTo>
                  <a:lnTo>
                    <a:pt x="314528" y="2437779"/>
                  </a:lnTo>
                  <a:lnTo>
                    <a:pt x="360508" y="2445813"/>
                  </a:lnTo>
                  <a:lnTo>
                    <a:pt x="408101" y="2448560"/>
                  </a:lnTo>
                  <a:lnTo>
                    <a:pt x="3549269" y="2448560"/>
                  </a:lnTo>
                  <a:lnTo>
                    <a:pt x="3596844" y="2445813"/>
                  </a:lnTo>
                  <a:lnTo>
                    <a:pt x="3642811" y="2437779"/>
                  </a:lnTo>
                  <a:lnTo>
                    <a:pt x="3686863" y="2424764"/>
                  </a:lnTo>
                  <a:lnTo>
                    <a:pt x="3728692" y="2407074"/>
                  </a:lnTo>
                  <a:lnTo>
                    <a:pt x="3767992" y="2385016"/>
                  </a:lnTo>
                  <a:lnTo>
                    <a:pt x="3804457" y="2358896"/>
                  </a:lnTo>
                  <a:lnTo>
                    <a:pt x="3837781" y="2329021"/>
                  </a:lnTo>
                  <a:lnTo>
                    <a:pt x="3867656" y="2295697"/>
                  </a:lnTo>
                  <a:lnTo>
                    <a:pt x="3893776" y="2259232"/>
                  </a:lnTo>
                  <a:lnTo>
                    <a:pt x="3915834" y="2219932"/>
                  </a:lnTo>
                  <a:lnTo>
                    <a:pt x="3933524" y="2178103"/>
                  </a:lnTo>
                  <a:lnTo>
                    <a:pt x="3946539" y="2134051"/>
                  </a:lnTo>
                  <a:lnTo>
                    <a:pt x="3954573" y="2088084"/>
                  </a:lnTo>
                  <a:lnTo>
                    <a:pt x="3957320" y="2040509"/>
                  </a:lnTo>
                  <a:lnTo>
                    <a:pt x="3957320" y="408050"/>
                  </a:lnTo>
                  <a:lnTo>
                    <a:pt x="3954573" y="360475"/>
                  </a:lnTo>
                  <a:lnTo>
                    <a:pt x="3946539" y="314508"/>
                  </a:lnTo>
                  <a:lnTo>
                    <a:pt x="3933524" y="270456"/>
                  </a:lnTo>
                  <a:lnTo>
                    <a:pt x="3915834" y="228627"/>
                  </a:lnTo>
                  <a:lnTo>
                    <a:pt x="3893776" y="189327"/>
                  </a:lnTo>
                  <a:lnTo>
                    <a:pt x="3867656" y="152862"/>
                  </a:lnTo>
                  <a:lnTo>
                    <a:pt x="3837781" y="119538"/>
                  </a:lnTo>
                  <a:lnTo>
                    <a:pt x="3804457" y="89663"/>
                  </a:lnTo>
                  <a:lnTo>
                    <a:pt x="3767992" y="63543"/>
                  </a:lnTo>
                  <a:lnTo>
                    <a:pt x="3728692" y="41485"/>
                  </a:lnTo>
                  <a:lnTo>
                    <a:pt x="3686863" y="23795"/>
                  </a:lnTo>
                  <a:lnTo>
                    <a:pt x="3642811" y="10780"/>
                  </a:lnTo>
                  <a:lnTo>
                    <a:pt x="3596844" y="2746"/>
                  </a:lnTo>
                  <a:lnTo>
                    <a:pt x="3549269" y="0"/>
                  </a:lnTo>
                  <a:close/>
                </a:path>
              </a:pathLst>
            </a:custGeom>
            <a:solidFill>
              <a:srgbClr val="7B124B"/>
            </a:solidFill>
          </p:spPr>
          <p:txBody>
            <a:bodyPr wrap="square" lIns="0" tIns="0" rIns="0" bIns="0" rtlCol="0"/>
            <a:lstStyle/>
            <a:p>
              <a:endParaRPr/>
            </a:p>
          </p:txBody>
        </p:sp>
        <p:sp>
          <p:nvSpPr>
            <p:cNvPr id="16" name="object 16"/>
            <p:cNvSpPr/>
            <p:nvPr/>
          </p:nvSpPr>
          <p:spPr>
            <a:xfrm>
              <a:off x="621030" y="2360929"/>
              <a:ext cx="3957320" cy="2448560"/>
            </a:xfrm>
            <a:custGeom>
              <a:avLst/>
              <a:gdLst/>
              <a:ahLst/>
              <a:cxnLst/>
              <a:rect l="l" t="t" r="r" b="b"/>
              <a:pathLst>
                <a:path w="3957320" h="2448560">
                  <a:moveTo>
                    <a:pt x="0" y="408050"/>
                  </a:moveTo>
                  <a:lnTo>
                    <a:pt x="2745" y="360475"/>
                  </a:lnTo>
                  <a:lnTo>
                    <a:pt x="10778" y="314508"/>
                  </a:lnTo>
                  <a:lnTo>
                    <a:pt x="23791" y="270456"/>
                  </a:lnTo>
                  <a:lnTo>
                    <a:pt x="41480" y="228627"/>
                  </a:lnTo>
                  <a:lnTo>
                    <a:pt x="63536" y="189327"/>
                  </a:lnTo>
                  <a:lnTo>
                    <a:pt x="89655" y="152862"/>
                  </a:lnTo>
                  <a:lnTo>
                    <a:pt x="119530" y="119538"/>
                  </a:lnTo>
                  <a:lnTo>
                    <a:pt x="152855" y="89663"/>
                  </a:lnTo>
                  <a:lnTo>
                    <a:pt x="189323" y="63543"/>
                  </a:lnTo>
                  <a:lnTo>
                    <a:pt x="228629" y="41485"/>
                  </a:lnTo>
                  <a:lnTo>
                    <a:pt x="270466" y="23795"/>
                  </a:lnTo>
                  <a:lnTo>
                    <a:pt x="314528" y="10780"/>
                  </a:lnTo>
                  <a:lnTo>
                    <a:pt x="360508" y="2746"/>
                  </a:lnTo>
                  <a:lnTo>
                    <a:pt x="408101" y="0"/>
                  </a:lnTo>
                  <a:lnTo>
                    <a:pt x="3549269" y="0"/>
                  </a:lnTo>
                  <a:lnTo>
                    <a:pt x="3596844" y="2746"/>
                  </a:lnTo>
                  <a:lnTo>
                    <a:pt x="3642811" y="10780"/>
                  </a:lnTo>
                  <a:lnTo>
                    <a:pt x="3686863" y="23795"/>
                  </a:lnTo>
                  <a:lnTo>
                    <a:pt x="3728692" y="41485"/>
                  </a:lnTo>
                  <a:lnTo>
                    <a:pt x="3767992" y="63543"/>
                  </a:lnTo>
                  <a:lnTo>
                    <a:pt x="3804457" y="89663"/>
                  </a:lnTo>
                  <a:lnTo>
                    <a:pt x="3837781" y="119538"/>
                  </a:lnTo>
                  <a:lnTo>
                    <a:pt x="3867656" y="152862"/>
                  </a:lnTo>
                  <a:lnTo>
                    <a:pt x="3893776" y="189327"/>
                  </a:lnTo>
                  <a:lnTo>
                    <a:pt x="3915834" y="228627"/>
                  </a:lnTo>
                  <a:lnTo>
                    <a:pt x="3933524" y="270456"/>
                  </a:lnTo>
                  <a:lnTo>
                    <a:pt x="3946539" y="314508"/>
                  </a:lnTo>
                  <a:lnTo>
                    <a:pt x="3954573" y="360475"/>
                  </a:lnTo>
                  <a:lnTo>
                    <a:pt x="3957320" y="408050"/>
                  </a:lnTo>
                  <a:lnTo>
                    <a:pt x="3957320" y="2040509"/>
                  </a:lnTo>
                  <a:lnTo>
                    <a:pt x="3954573" y="2088084"/>
                  </a:lnTo>
                  <a:lnTo>
                    <a:pt x="3946539" y="2134051"/>
                  </a:lnTo>
                  <a:lnTo>
                    <a:pt x="3933524" y="2178103"/>
                  </a:lnTo>
                  <a:lnTo>
                    <a:pt x="3915834" y="2219932"/>
                  </a:lnTo>
                  <a:lnTo>
                    <a:pt x="3893776" y="2259232"/>
                  </a:lnTo>
                  <a:lnTo>
                    <a:pt x="3867656" y="2295697"/>
                  </a:lnTo>
                  <a:lnTo>
                    <a:pt x="3837781" y="2329021"/>
                  </a:lnTo>
                  <a:lnTo>
                    <a:pt x="3804457" y="2358896"/>
                  </a:lnTo>
                  <a:lnTo>
                    <a:pt x="3767992" y="2385016"/>
                  </a:lnTo>
                  <a:lnTo>
                    <a:pt x="3728692" y="2407074"/>
                  </a:lnTo>
                  <a:lnTo>
                    <a:pt x="3686863" y="2424764"/>
                  </a:lnTo>
                  <a:lnTo>
                    <a:pt x="3642811" y="2437779"/>
                  </a:lnTo>
                  <a:lnTo>
                    <a:pt x="3596844" y="2445813"/>
                  </a:lnTo>
                  <a:lnTo>
                    <a:pt x="3549269" y="2448560"/>
                  </a:lnTo>
                  <a:lnTo>
                    <a:pt x="408101" y="2448560"/>
                  </a:lnTo>
                  <a:lnTo>
                    <a:pt x="360508" y="2445813"/>
                  </a:lnTo>
                  <a:lnTo>
                    <a:pt x="314528" y="2437779"/>
                  </a:lnTo>
                  <a:lnTo>
                    <a:pt x="270466" y="2424764"/>
                  </a:lnTo>
                  <a:lnTo>
                    <a:pt x="228629" y="2407074"/>
                  </a:lnTo>
                  <a:lnTo>
                    <a:pt x="189323" y="2385016"/>
                  </a:lnTo>
                  <a:lnTo>
                    <a:pt x="152855" y="2358896"/>
                  </a:lnTo>
                  <a:lnTo>
                    <a:pt x="119530" y="2329021"/>
                  </a:lnTo>
                  <a:lnTo>
                    <a:pt x="89655" y="2295697"/>
                  </a:lnTo>
                  <a:lnTo>
                    <a:pt x="63536" y="2259232"/>
                  </a:lnTo>
                  <a:lnTo>
                    <a:pt x="41480" y="2219932"/>
                  </a:lnTo>
                  <a:lnTo>
                    <a:pt x="23791" y="2178103"/>
                  </a:lnTo>
                  <a:lnTo>
                    <a:pt x="10778" y="2134051"/>
                  </a:lnTo>
                  <a:lnTo>
                    <a:pt x="2745" y="2088084"/>
                  </a:lnTo>
                  <a:lnTo>
                    <a:pt x="0" y="2040509"/>
                  </a:lnTo>
                  <a:lnTo>
                    <a:pt x="0" y="408050"/>
                  </a:lnTo>
                  <a:close/>
                </a:path>
              </a:pathLst>
            </a:custGeom>
            <a:ln w="12699">
              <a:solidFill>
                <a:srgbClr val="41709C"/>
              </a:solidFill>
            </a:ln>
          </p:spPr>
          <p:txBody>
            <a:bodyPr wrap="square" lIns="0" tIns="0" rIns="0" bIns="0" rtlCol="0"/>
            <a:lstStyle/>
            <a:p>
              <a:endParaRPr/>
            </a:p>
          </p:txBody>
        </p:sp>
      </p:grpSp>
      <p:sp>
        <p:nvSpPr>
          <p:cNvPr id="17" name="object 17"/>
          <p:cNvSpPr txBox="1"/>
          <p:nvPr/>
        </p:nvSpPr>
        <p:spPr>
          <a:xfrm>
            <a:off x="880744" y="2454592"/>
            <a:ext cx="3437254" cy="1977389"/>
          </a:xfrm>
          <a:prstGeom prst="rect">
            <a:avLst/>
          </a:prstGeom>
        </p:spPr>
        <p:txBody>
          <a:bodyPr vert="horz" wrap="square" lIns="0" tIns="12700" rIns="0" bIns="0" rtlCol="0">
            <a:spAutoFit/>
          </a:bodyPr>
          <a:lstStyle/>
          <a:p>
            <a:pPr marL="12700" marR="5080" indent="-3810" algn="ctr">
              <a:lnSpc>
                <a:spcPct val="100000"/>
              </a:lnSpc>
              <a:spcBef>
                <a:spcPts val="100"/>
              </a:spcBef>
            </a:pPr>
            <a:r>
              <a:rPr sz="1600" b="1" dirty="0">
                <a:solidFill>
                  <a:srgbClr val="FFFFFF"/>
                </a:solidFill>
                <a:latin typeface="Arial"/>
                <a:cs typeface="Arial"/>
              </a:rPr>
              <a:t>En</a:t>
            </a:r>
            <a:r>
              <a:rPr sz="1600" b="1" spc="-35" dirty="0">
                <a:solidFill>
                  <a:srgbClr val="FFFFFF"/>
                </a:solidFill>
                <a:latin typeface="Arial"/>
                <a:cs typeface="Arial"/>
              </a:rPr>
              <a:t> </a:t>
            </a:r>
            <a:r>
              <a:rPr sz="1600" b="1" dirty="0">
                <a:solidFill>
                  <a:srgbClr val="FFFFFF"/>
                </a:solidFill>
                <a:latin typeface="Arial"/>
                <a:cs typeface="Arial"/>
              </a:rPr>
              <a:t>mayo</a:t>
            </a:r>
            <a:r>
              <a:rPr sz="1600" b="1" spc="35" dirty="0">
                <a:solidFill>
                  <a:srgbClr val="FFFFFF"/>
                </a:solidFill>
                <a:latin typeface="Arial"/>
                <a:cs typeface="Arial"/>
              </a:rPr>
              <a:t> </a:t>
            </a:r>
            <a:r>
              <a:rPr sz="1600" b="1" dirty="0">
                <a:solidFill>
                  <a:srgbClr val="FFFFFF"/>
                </a:solidFill>
                <a:latin typeface="Arial"/>
                <a:cs typeface="Arial"/>
              </a:rPr>
              <a:t>del</a:t>
            </a:r>
            <a:r>
              <a:rPr sz="1600" b="1" spc="-25" dirty="0">
                <a:solidFill>
                  <a:srgbClr val="FFFFFF"/>
                </a:solidFill>
                <a:latin typeface="Arial"/>
                <a:cs typeface="Arial"/>
              </a:rPr>
              <a:t> </a:t>
            </a:r>
            <a:r>
              <a:rPr sz="1600" b="1" dirty="0">
                <a:solidFill>
                  <a:srgbClr val="FFFFFF"/>
                </a:solidFill>
                <a:latin typeface="Arial"/>
                <a:cs typeface="Arial"/>
              </a:rPr>
              <a:t>año</a:t>
            </a:r>
            <a:r>
              <a:rPr sz="1600" b="1" spc="-30" dirty="0">
                <a:solidFill>
                  <a:srgbClr val="FFFFFF"/>
                </a:solidFill>
                <a:latin typeface="Arial"/>
                <a:cs typeface="Arial"/>
              </a:rPr>
              <a:t> </a:t>
            </a:r>
            <a:r>
              <a:rPr sz="1600" b="1" dirty="0">
                <a:solidFill>
                  <a:srgbClr val="FFFFFF"/>
                </a:solidFill>
                <a:latin typeface="Arial"/>
                <a:cs typeface="Arial"/>
              </a:rPr>
              <a:t>de</a:t>
            </a:r>
            <a:r>
              <a:rPr sz="1600" b="1" spc="-40" dirty="0">
                <a:solidFill>
                  <a:srgbClr val="FFFFFF"/>
                </a:solidFill>
                <a:latin typeface="Arial"/>
                <a:cs typeface="Arial"/>
              </a:rPr>
              <a:t> </a:t>
            </a:r>
            <a:r>
              <a:rPr sz="1600" b="1" dirty="0">
                <a:solidFill>
                  <a:srgbClr val="FFFFFF"/>
                </a:solidFill>
                <a:latin typeface="Arial"/>
                <a:cs typeface="Arial"/>
              </a:rPr>
              <a:t>la</a:t>
            </a:r>
            <a:r>
              <a:rPr sz="1600" b="1" spc="-30" dirty="0">
                <a:solidFill>
                  <a:srgbClr val="FFFFFF"/>
                </a:solidFill>
                <a:latin typeface="Arial"/>
                <a:cs typeface="Arial"/>
              </a:rPr>
              <a:t> </a:t>
            </a:r>
            <a:r>
              <a:rPr sz="1600" b="1" dirty="0">
                <a:solidFill>
                  <a:srgbClr val="FFFFFF"/>
                </a:solidFill>
                <a:latin typeface="Arial"/>
                <a:cs typeface="Arial"/>
              </a:rPr>
              <a:t>elección,</a:t>
            </a:r>
            <a:r>
              <a:rPr sz="1600" b="1" spc="15" dirty="0">
                <a:solidFill>
                  <a:srgbClr val="FFFFFF"/>
                </a:solidFill>
                <a:latin typeface="Arial"/>
                <a:cs typeface="Arial"/>
              </a:rPr>
              <a:t> </a:t>
            </a:r>
            <a:r>
              <a:rPr sz="1600" b="1" spc="-25" dirty="0">
                <a:solidFill>
                  <a:srgbClr val="FFFFFF"/>
                </a:solidFill>
                <a:latin typeface="Arial"/>
                <a:cs typeface="Arial"/>
              </a:rPr>
              <a:t>el </a:t>
            </a:r>
            <a:r>
              <a:rPr sz="1600" b="1" dirty="0">
                <a:solidFill>
                  <a:srgbClr val="FFFFFF"/>
                </a:solidFill>
                <a:latin typeface="Arial"/>
                <a:cs typeface="Arial"/>
              </a:rPr>
              <a:t>Consejo</a:t>
            </a:r>
            <a:r>
              <a:rPr sz="1600" b="1" spc="-20" dirty="0">
                <a:solidFill>
                  <a:srgbClr val="FFFFFF"/>
                </a:solidFill>
                <a:latin typeface="Arial"/>
                <a:cs typeface="Arial"/>
              </a:rPr>
              <a:t> </a:t>
            </a:r>
            <a:r>
              <a:rPr sz="1600" b="1" dirty="0">
                <a:solidFill>
                  <a:srgbClr val="FFFFFF"/>
                </a:solidFill>
                <a:latin typeface="Arial"/>
                <a:cs typeface="Arial"/>
              </a:rPr>
              <a:t>Estatal</a:t>
            </a:r>
            <a:r>
              <a:rPr sz="1600" b="1" spc="-5" dirty="0">
                <a:solidFill>
                  <a:srgbClr val="FFFFFF"/>
                </a:solidFill>
                <a:latin typeface="Arial"/>
                <a:cs typeface="Arial"/>
              </a:rPr>
              <a:t> </a:t>
            </a:r>
            <a:r>
              <a:rPr sz="1600" b="1" dirty="0">
                <a:solidFill>
                  <a:srgbClr val="FFFFFF"/>
                </a:solidFill>
                <a:latin typeface="Arial"/>
                <a:cs typeface="Arial"/>
              </a:rPr>
              <a:t>asignará</a:t>
            </a:r>
            <a:r>
              <a:rPr sz="1600" b="1" spc="-10" dirty="0">
                <a:solidFill>
                  <a:srgbClr val="FFFFFF"/>
                </a:solidFill>
                <a:latin typeface="Arial"/>
                <a:cs typeface="Arial"/>
              </a:rPr>
              <a:t> </a:t>
            </a:r>
            <a:r>
              <a:rPr sz="1600" b="1" dirty="0">
                <a:solidFill>
                  <a:srgbClr val="FFFFFF"/>
                </a:solidFill>
                <a:latin typeface="Arial"/>
                <a:cs typeface="Arial"/>
              </a:rPr>
              <a:t>a</a:t>
            </a:r>
            <a:r>
              <a:rPr sz="1600" b="1" spc="-20" dirty="0">
                <a:solidFill>
                  <a:srgbClr val="FFFFFF"/>
                </a:solidFill>
                <a:latin typeface="Arial"/>
                <a:cs typeface="Arial"/>
              </a:rPr>
              <a:t> </a:t>
            </a:r>
            <a:r>
              <a:rPr sz="1600" b="1" spc="-25" dirty="0">
                <a:solidFill>
                  <a:srgbClr val="FFFFFF"/>
                </a:solidFill>
                <a:latin typeface="Arial"/>
                <a:cs typeface="Arial"/>
              </a:rPr>
              <a:t>los </a:t>
            </a:r>
            <a:r>
              <a:rPr sz="1600" b="1" dirty="0">
                <a:solidFill>
                  <a:srgbClr val="FFFFFF"/>
                </a:solidFill>
                <a:latin typeface="Arial"/>
                <a:cs typeface="Arial"/>
              </a:rPr>
              <a:t>Supervisores</a:t>
            </a:r>
            <a:r>
              <a:rPr sz="1600" b="1" spc="-20" dirty="0">
                <a:solidFill>
                  <a:srgbClr val="FFFFFF"/>
                </a:solidFill>
                <a:latin typeface="Arial"/>
                <a:cs typeface="Arial"/>
              </a:rPr>
              <a:t> </a:t>
            </a:r>
            <a:r>
              <a:rPr sz="1600" b="1" dirty="0">
                <a:solidFill>
                  <a:srgbClr val="FFFFFF"/>
                </a:solidFill>
                <a:latin typeface="Arial"/>
                <a:cs typeface="Arial"/>
              </a:rPr>
              <a:t>Electorales</a:t>
            </a:r>
            <a:r>
              <a:rPr sz="1600" b="1" spc="-35" dirty="0">
                <a:solidFill>
                  <a:srgbClr val="FFFFFF"/>
                </a:solidFill>
                <a:latin typeface="Arial"/>
                <a:cs typeface="Arial"/>
              </a:rPr>
              <a:t> </a:t>
            </a:r>
            <a:r>
              <a:rPr sz="1600" b="1" dirty="0">
                <a:solidFill>
                  <a:srgbClr val="FFFFFF"/>
                </a:solidFill>
                <a:latin typeface="Arial"/>
                <a:cs typeface="Arial"/>
              </a:rPr>
              <a:t>Locales</a:t>
            </a:r>
            <a:r>
              <a:rPr sz="1600" b="1" spc="-50" dirty="0">
                <a:solidFill>
                  <a:srgbClr val="FFFFFF"/>
                </a:solidFill>
                <a:latin typeface="Arial"/>
                <a:cs typeface="Arial"/>
              </a:rPr>
              <a:t> y </a:t>
            </a:r>
            <a:r>
              <a:rPr sz="1600" b="1" dirty="0">
                <a:solidFill>
                  <a:srgbClr val="FFFFFF"/>
                </a:solidFill>
                <a:latin typeface="Arial"/>
                <a:cs typeface="Arial"/>
              </a:rPr>
              <a:t>Capacitadores</a:t>
            </a:r>
            <a:r>
              <a:rPr sz="1600" b="1" spc="-110" dirty="0">
                <a:solidFill>
                  <a:srgbClr val="FFFFFF"/>
                </a:solidFill>
                <a:latin typeface="Arial"/>
                <a:cs typeface="Arial"/>
              </a:rPr>
              <a:t> </a:t>
            </a:r>
            <a:r>
              <a:rPr sz="1600" b="1" spc="-10" dirty="0">
                <a:solidFill>
                  <a:srgbClr val="FFFFFF"/>
                </a:solidFill>
                <a:latin typeface="Arial"/>
                <a:cs typeface="Arial"/>
              </a:rPr>
              <a:t>Asistentes </a:t>
            </a:r>
            <a:r>
              <a:rPr sz="1600" b="1" dirty="0">
                <a:solidFill>
                  <a:srgbClr val="FFFFFF"/>
                </a:solidFill>
                <a:latin typeface="Arial"/>
                <a:cs typeface="Arial"/>
              </a:rPr>
              <a:t>Electorales</a:t>
            </a:r>
            <a:r>
              <a:rPr sz="1600" b="1" spc="-10" dirty="0">
                <a:solidFill>
                  <a:srgbClr val="FFFFFF"/>
                </a:solidFill>
                <a:latin typeface="Arial"/>
                <a:cs typeface="Arial"/>
              </a:rPr>
              <a:t> </a:t>
            </a:r>
            <a:r>
              <a:rPr sz="1600" b="1" dirty="0">
                <a:solidFill>
                  <a:srgbClr val="FFFFFF"/>
                </a:solidFill>
                <a:latin typeface="Arial"/>
                <a:cs typeface="Arial"/>
              </a:rPr>
              <a:t>Locales</a:t>
            </a:r>
            <a:r>
              <a:rPr sz="1600" b="1" spc="-25" dirty="0">
                <a:solidFill>
                  <a:srgbClr val="FFFFFF"/>
                </a:solidFill>
                <a:latin typeface="Arial"/>
                <a:cs typeface="Arial"/>
              </a:rPr>
              <a:t> </a:t>
            </a:r>
            <a:r>
              <a:rPr sz="1600" b="1" dirty="0">
                <a:solidFill>
                  <a:srgbClr val="FFFFFF"/>
                </a:solidFill>
                <a:latin typeface="Arial"/>
                <a:cs typeface="Arial"/>
              </a:rPr>
              <a:t>para</a:t>
            </a:r>
            <a:r>
              <a:rPr sz="1600" b="1" spc="-30" dirty="0">
                <a:solidFill>
                  <a:srgbClr val="FFFFFF"/>
                </a:solidFill>
                <a:latin typeface="Arial"/>
                <a:cs typeface="Arial"/>
              </a:rPr>
              <a:t> </a:t>
            </a:r>
            <a:r>
              <a:rPr sz="1600" b="1" spc="-25" dirty="0">
                <a:solidFill>
                  <a:srgbClr val="FFFFFF"/>
                </a:solidFill>
                <a:latin typeface="Arial"/>
                <a:cs typeface="Arial"/>
              </a:rPr>
              <a:t>los </a:t>
            </a:r>
            <a:r>
              <a:rPr sz="1600" b="1" dirty="0">
                <a:solidFill>
                  <a:srgbClr val="FFFFFF"/>
                </a:solidFill>
                <a:latin typeface="Arial"/>
                <a:cs typeface="Arial"/>
              </a:rPr>
              <a:t>Consejos</a:t>
            </a:r>
            <a:r>
              <a:rPr sz="1600" b="1" spc="-70" dirty="0">
                <a:solidFill>
                  <a:srgbClr val="FFFFFF"/>
                </a:solidFill>
                <a:latin typeface="Arial"/>
                <a:cs typeface="Arial"/>
              </a:rPr>
              <a:t> </a:t>
            </a:r>
            <a:r>
              <a:rPr sz="1600" b="1" dirty="0">
                <a:solidFill>
                  <a:srgbClr val="FFFFFF"/>
                </a:solidFill>
                <a:latin typeface="Arial"/>
                <a:cs typeface="Arial"/>
              </a:rPr>
              <a:t>Electorales</a:t>
            </a:r>
            <a:r>
              <a:rPr sz="1600" b="1" spc="-30" dirty="0">
                <a:solidFill>
                  <a:srgbClr val="FFFFFF"/>
                </a:solidFill>
                <a:latin typeface="Arial"/>
                <a:cs typeface="Arial"/>
              </a:rPr>
              <a:t> </a:t>
            </a:r>
            <a:r>
              <a:rPr sz="1600" b="1" dirty="0">
                <a:solidFill>
                  <a:srgbClr val="FFFFFF"/>
                </a:solidFill>
                <a:latin typeface="Arial"/>
                <a:cs typeface="Arial"/>
              </a:rPr>
              <a:t>Distritales</a:t>
            </a:r>
            <a:r>
              <a:rPr sz="1600" b="1" spc="-30" dirty="0">
                <a:solidFill>
                  <a:srgbClr val="FFFFFF"/>
                </a:solidFill>
                <a:latin typeface="Arial"/>
                <a:cs typeface="Arial"/>
              </a:rPr>
              <a:t> </a:t>
            </a:r>
            <a:r>
              <a:rPr sz="1600" b="1" spc="-60" dirty="0">
                <a:solidFill>
                  <a:srgbClr val="FFFFFF"/>
                </a:solidFill>
                <a:latin typeface="Arial"/>
                <a:cs typeface="Arial"/>
              </a:rPr>
              <a:t>y </a:t>
            </a:r>
            <a:r>
              <a:rPr sz="1600" b="1" dirty="0">
                <a:solidFill>
                  <a:srgbClr val="FFFFFF"/>
                </a:solidFill>
                <a:latin typeface="Arial"/>
                <a:cs typeface="Arial"/>
              </a:rPr>
              <a:t>estos</a:t>
            </a:r>
            <a:r>
              <a:rPr sz="1600" b="1" spc="-25" dirty="0">
                <a:solidFill>
                  <a:srgbClr val="FFFFFF"/>
                </a:solidFill>
                <a:latin typeface="Arial"/>
                <a:cs typeface="Arial"/>
              </a:rPr>
              <a:t> </a:t>
            </a:r>
            <a:r>
              <a:rPr sz="1600" b="1" dirty="0">
                <a:solidFill>
                  <a:srgbClr val="FFFFFF"/>
                </a:solidFill>
                <a:latin typeface="Arial"/>
                <a:cs typeface="Arial"/>
              </a:rPr>
              <a:t>serán quienes</a:t>
            </a:r>
            <a:r>
              <a:rPr sz="1600" b="1" spc="-20" dirty="0">
                <a:solidFill>
                  <a:srgbClr val="FFFFFF"/>
                </a:solidFill>
                <a:latin typeface="Arial"/>
                <a:cs typeface="Arial"/>
              </a:rPr>
              <a:t> </a:t>
            </a:r>
            <a:r>
              <a:rPr sz="1600" b="1" dirty="0">
                <a:solidFill>
                  <a:srgbClr val="FFFFFF"/>
                </a:solidFill>
                <a:latin typeface="Arial"/>
                <a:cs typeface="Arial"/>
              </a:rPr>
              <a:t>conformen</a:t>
            </a:r>
            <a:r>
              <a:rPr sz="1600" b="1" spc="-15" dirty="0">
                <a:solidFill>
                  <a:srgbClr val="FFFFFF"/>
                </a:solidFill>
                <a:latin typeface="Arial"/>
                <a:cs typeface="Arial"/>
              </a:rPr>
              <a:t> </a:t>
            </a:r>
            <a:r>
              <a:rPr sz="1600" b="1" spc="-25" dirty="0">
                <a:solidFill>
                  <a:srgbClr val="FFFFFF"/>
                </a:solidFill>
                <a:latin typeface="Arial"/>
                <a:cs typeface="Arial"/>
              </a:rPr>
              <a:t>los </a:t>
            </a:r>
            <a:r>
              <a:rPr sz="1600" b="1" dirty="0">
                <a:solidFill>
                  <a:srgbClr val="FFFFFF"/>
                </a:solidFill>
                <a:latin typeface="Arial"/>
                <a:cs typeface="Arial"/>
              </a:rPr>
              <a:t>puntos</a:t>
            </a:r>
            <a:r>
              <a:rPr sz="1600" b="1" spc="-15" dirty="0">
                <a:solidFill>
                  <a:srgbClr val="FFFFFF"/>
                </a:solidFill>
                <a:latin typeface="Arial"/>
                <a:cs typeface="Arial"/>
              </a:rPr>
              <a:t> </a:t>
            </a:r>
            <a:r>
              <a:rPr sz="1600" b="1" dirty="0">
                <a:solidFill>
                  <a:srgbClr val="FFFFFF"/>
                </a:solidFill>
                <a:latin typeface="Arial"/>
                <a:cs typeface="Arial"/>
              </a:rPr>
              <a:t>de</a:t>
            </a:r>
            <a:r>
              <a:rPr sz="1600" b="1" spc="-10" dirty="0">
                <a:solidFill>
                  <a:srgbClr val="FFFFFF"/>
                </a:solidFill>
                <a:latin typeface="Arial"/>
                <a:cs typeface="Arial"/>
              </a:rPr>
              <a:t> recuento</a:t>
            </a:r>
            <a:endParaRPr sz="1600" dirty="0">
              <a:latin typeface="Arial"/>
              <a:cs typeface="Arial"/>
            </a:endParaRPr>
          </a:p>
        </p:txBody>
      </p:sp>
      <p:grpSp>
        <p:nvGrpSpPr>
          <p:cNvPr id="18" name="object 18"/>
          <p:cNvGrpSpPr/>
          <p:nvPr/>
        </p:nvGrpSpPr>
        <p:grpSpPr>
          <a:xfrm>
            <a:off x="5062220" y="2354579"/>
            <a:ext cx="3751579" cy="2514600"/>
            <a:chOff x="5062220" y="2354579"/>
            <a:chExt cx="3751579" cy="2514600"/>
          </a:xfrm>
        </p:grpSpPr>
        <p:sp>
          <p:nvSpPr>
            <p:cNvPr id="19" name="object 19"/>
            <p:cNvSpPr/>
            <p:nvPr/>
          </p:nvSpPr>
          <p:spPr>
            <a:xfrm>
              <a:off x="5068570" y="2360929"/>
              <a:ext cx="3738879" cy="2501900"/>
            </a:xfrm>
            <a:custGeom>
              <a:avLst/>
              <a:gdLst/>
              <a:ahLst/>
              <a:cxnLst/>
              <a:rect l="l" t="t" r="r" b="b"/>
              <a:pathLst>
                <a:path w="3738879" h="2501900">
                  <a:moveTo>
                    <a:pt x="3321938" y="0"/>
                  </a:moveTo>
                  <a:lnTo>
                    <a:pt x="416940" y="0"/>
                  </a:lnTo>
                  <a:lnTo>
                    <a:pt x="368320" y="2805"/>
                  </a:lnTo>
                  <a:lnTo>
                    <a:pt x="321346" y="11012"/>
                  </a:lnTo>
                  <a:lnTo>
                    <a:pt x="276331" y="24309"/>
                  </a:lnTo>
                  <a:lnTo>
                    <a:pt x="233589" y="42381"/>
                  </a:lnTo>
                  <a:lnTo>
                    <a:pt x="193432" y="64917"/>
                  </a:lnTo>
                  <a:lnTo>
                    <a:pt x="156173" y="91603"/>
                  </a:lnTo>
                  <a:lnTo>
                    <a:pt x="122126" y="122126"/>
                  </a:lnTo>
                  <a:lnTo>
                    <a:pt x="91603" y="156173"/>
                  </a:lnTo>
                  <a:lnTo>
                    <a:pt x="64917" y="193432"/>
                  </a:lnTo>
                  <a:lnTo>
                    <a:pt x="42381" y="233589"/>
                  </a:lnTo>
                  <a:lnTo>
                    <a:pt x="24309" y="276331"/>
                  </a:lnTo>
                  <a:lnTo>
                    <a:pt x="11012" y="321346"/>
                  </a:lnTo>
                  <a:lnTo>
                    <a:pt x="2805" y="368320"/>
                  </a:lnTo>
                  <a:lnTo>
                    <a:pt x="0" y="416941"/>
                  </a:lnTo>
                  <a:lnTo>
                    <a:pt x="0" y="2084959"/>
                  </a:lnTo>
                  <a:lnTo>
                    <a:pt x="2805" y="2133579"/>
                  </a:lnTo>
                  <a:lnTo>
                    <a:pt x="11012" y="2180553"/>
                  </a:lnTo>
                  <a:lnTo>
                    <a:pt x="24309" y="2225568"/>
                  </a:lnTo>
                  <a:lnTo>
                    <a:pt x="42381" y="2268310"/>
                  </a:lnTo>
                  <a:lnTo>
                    <a:pt x="64917" y="2308467"/>
                  </a:lnTo>
                  <a:lnTo>
                    <a:pt x="91603" y="2345726"/>
                  </a:lnTo>
                  <a:lnTo>
                    <a:pt x="122126" y="2379773"/>
                  </a:lnTo>
                  <a:lnTo>
                    <a:pt x="156173" y="2410296"/>
                  </a:lnTo>
                  <a:lnTo>
                    <a:pt x="193432" y="2436982"/>
                  </a:lnTo>
                  <a:lnTo>
                    <a:pt x="233589" y="2459518"/>
                  </a:lnTo>
                  <a:lnTo>
                    <a:pt x="276331" y="2477590"/>
                  </a:lnTo>
                  <a:lnTo>
                    <a:pt x="321346" y="2490887"/>
                  </a:lnTo>
                  <a:lnTo>
                    <a:pt x="368320" y="2499094"/>
                  </a:lnTo>
                  <a:lnTo>
                    <a:pt x="416940" y="2501900"/>
                  </a:lnTo>
                  <a:lnTo>
                    <a:pt x="3321938" y="2501900"/>
                  </a:lnTo>
                  <a:lnTo>
                    <a:pt x="3370559" y="2499094"/>
                  </a:lnTo>
                  <a:lnTo>
                    <a:pt x="3417533" y="2490887"/>
                  </a:lnTo>
                  <a:lnTo>
                    <a:pt x="3462548" y="2477590"/>
                  </a:lnTo>
                  <a:lnTo>
                    <a:pt x="3505290" y="2459518"/>
                  </a:lnTo>
                  <a:lnTo>
                    <a:pt x="3545447" y="2436982"/>
                  </a:lnTo>
                  <a:lnTo>
                    <a:pt x="3582706" y="2410296"/>
                  </a:lnTo>
                  <a:lnTo>
                    <a:pt x="3616753" y="2379773"/>
                  </a:lnTo>
                  <a:lnTo>
                    <a:pt x="3647276" y="2345726"/>
                  </a:lnTo>
                  <a:lnTo>
                    <a:pt x="3673962" y="2308467"/>
                  </a:lnTo>
                  <a:lnTo>
                    <a:pt x="3696498" y="2268310"/>
                  </a:lnTo>
                  <a:lnTo>
                    <a:pt x="3714570" y="2225568"/>
                  </a:lnTo>
                  <a:lnTo>
                    <a:pt x="3727867" y="2180553"/>
                  </a:lnTo>
                  <a:lnTo>
                    <a:pt x="3736074" y="2133579"/>
                  </a:lnTo>
                  <a:lnTo>
                    <a:pt x="3738879" y="2084959"/>
                  </a:lnTo>
                  <a:lnTo>
                    <a:pt x="3738879" y="416941"/>
                  </a:lnTo>
                  <a:lnTo>
                    <a:pt x="3736074" y="368320"/>
                  </a:lnTo>
                  <a:lnTo>
                    <a:pt x="3727867" y="321346"/>
                  </a:lnTo>
                  <a:lnTo>
                    <a:pt x="3714570" y="276331"/>
                  </a:lnTo>
                  <a:lnTo>
                    <a:pt x="3696498" y="233589"/>
                  </a:lnTo>
                  <a:lnTo>
                    <a:pt x="3673962" y="193432"/>
                  </a:lnTo>
                  <a:lnTo>
                    <a:pt x="3647276" y="156173"/>
                  </a:lnTo>
                  <a:lnTo>
                    <a:pt x="3616753" y="122126"/>
                  </a:lnTo>
                  <a:lnTo>
                    <a:pt x="3582706" y="91603"/>
                  </a:lnTo>
                  <a:lnTo>
                    <a:pt x="3545447" y="64917"/>
                  </a:lnTo>
                  <a:lnTo>
                    <a:pt x="3505290" y="42381"/>
                  </a:lnTo>
                  <a:lnTo>
                    <a:pt x="3462548" y="24309"/>
                  </a:lnTo>
                  <a:lnTo>
                    <a:pt x="3417533" y="11012"/>
                  </a:lnTo>
                  <a:lnTo>
                    <a:pt x="3370559" y="2805"/>
                  </a:lnTo>
                  <a:lnTo>
                    <a:pt x="3321938" y="0"/>
                  </a:lnTo>
                  <a:close/>
                </a:path>
              </a:pathLst>
            </a:custGeom>
            <a:solidFill>
              <a:srgbClr val="7B124B"/>
            </a:solidFill>
          </p:spPr>
          <p:txBody>
            <a:bodyPr wrap="square" lIns="0" tIns="0" rIns="0" bIns="0" rtlCol="0"/>
            <a:lstStyle/>
            <a:p>
              <a:endParaRPr/>
            </a:p>
          </p:txBody>
        </p:sp>
        <p:sp>
          <p:nvSpPr>
            <p:cNvPr id="20" name="object 20"/>
            <p:cNvSpPr/>
            <p:nvPr/>
          </p:nvSpPr>
          <p:spPr>
            <a:xfrm>
              <a:off x="5068570" y="2360929"/>
              <a:ext cx="3738879" cy="2501900"/>
            </a:xfrm>
            <a:custGeom>
              <a:avLst/>
              <a:gdLst/>
              <a:ahLst/>
              <a:cxnLst/>
              <a:rect l="l" t="t" r="r" b="b"/>
              <a:pathLst>
                <a:path w="3738879" h="2501900">
                  <a:moveTo>
                    <a:pt x="0" y="416941"/>
                  </a:moveTo>
                  <a:lnTo>
                    <a:pt x="2805" y="368320"/>
                  </a:lnTo>
                  <a:lnTo>
                    <a:pt x="11012" y="321346"/>
                  </a:lnTo>
                  <a:lnTo>
                    <a:pt x="24309" y="276331"/>
                  </a:lnTo>
                  <a:lnTo>
                    <a:pt x="42381" y="233589"/>
                  </a:lnTo>
                  <a:lnTo>
                    <a:pt x="64917" y="193432"/>
                  </a:lnTo>
                  <a:lnTo>
                    <a:pt x="91603" y="156173"/>
                  </a:lnTo>
                  <a:lnTo>
                    <a:pt x="122126" y="122126"/>
                  </a:lnTo>
                  <a:lnTo>
                    <a:pt x="156173" y="91603"/>
                  </a:lnTo>
                  <a:lnTo>
                    <a:pt x="193432" y="64917"/>
                  </a:lnTo>
                  <a:lnTo>
                    <a:pt x="233589" y="42381"/>
                  </a:lnTo>
                  <a:lnTo>
                    <a:pt x="276331" y="24309"/>
                  </a:lnTo>
                  <a:lnTo>
                    <a:pt x="321346" y="11012"/>
                  </a:lnTo>
                  <a:lnTo>
                    <a:pt x="368320" y="2805"/>
                  </a:lnTo>
                  <a:lnTo>
                    <a:pt x="416940" y="0"/>
                  </a:lnTo>
                  <a:lnTo>
                    <a:pt x="3321938" y="0"/>
                  </a:lnTo>
                  <a:lnTo>
                    <a:pt x="3370559" y="2805"/>
                  </a:lnTo>
                  <a:lnTo>
                    <a:pt x="3417533" y="11012"/>
                  </a:lnTo>
                  <a:lnTo>
                    <a:pt x="3462548" y="24309"/>
                  </a:lnTo>
                  <a:lnTo>
                    <a:pt x="3505290" y="42381"/>
                  </a:lnTo>
                  <a:lnTo>
                    <a:pt x="3545447" y="64917"/>
                  </a:lnTo>
                  <a:lnTo>
                    <a:pt x="3582706" y="91603"/>
                  </a:lnTo>
                  <a:lnTo>
                    <a:pt x="3616753" y="122126"/>
                  </a:lnTo>
                  <a:lnTo>
                    <a:pt x="3647276" y="156173"/>
                  </a:lnTo>
                  <a:lnTo>
                    <a:pt x="3673962" y="193432"/>
                  </a:lnTo>
                  <a:lnTo>
                    <a:pt x="3696498" y="233589"/>
                  </a:lnTo>
                  <a:lnTo>
                    <a:pt x="3714570" y="276331"/>
                  </a:lnTo>
                  <a:lnTo>
                    <a:pt x="3727867" y="321346"/>
                  </a:lnTo>
                  <a:lnTo>
                    <a:pt x="3736074" y="368320"/>
                  </a:lnTo>
                  <a:lnTo>
                    <a:pt x="3738879" y="416941"/>
                  </a:lnTo>
                  <a:lnTo>
                    <a:pt x="3738879" y="2084959"/>
                  </a:lnTo>
                  <a:lnTo>
                    <a:pt x="3736074" y="2133579"/>
                  </a:lnTo>
                  <a:lnTo>
                    <a:pt x="3727867" y="2180553"/>
                  </a:lnTo>
                  <a:lnTo>
                    <a:pt x="3714570" y="2225568"/>
                  </a:lnTo>
                  <a:lnTo>
                    <a:pt x="3696498" y="2268310"/>
                  </a:lnTo>
                  <a:lnTo>
                    <a:pt x="3673962" y="2308467"/>
                  </a:lnTo>
                  <a:lnTo>
                    <a:pt x="3647276" y="2345726"/>
                  </a:lnTo>
                  <a:lnTo>
                    <a:pt x="3616753" y="2379773"/>
                  </a:lnTo>
                  <a:lnTo>
                    <a:pt x="3582706" y="2410296"/>
                  </a:lnTo>
                  <a:lnTo>
                    <a:pt x="3545447" y="2436982"/>
                  </a:lnTo>
                  <a:lnTo>
                    <a:pt x="3505290" y="2459518"/>
                  </a:lnTo>
                  <a:lnTo>
                    <a:pt x="3462548" y="2477590"/>
                  </a:lnTo>
                  <a:lnTo>
                    <a:pt x="3417533" y="2490887"/>
                  </a:lnTo>
                  <a:lnTo>
                    <a:pt x="3370559" y="2499094"/>
                  </a:lnTo>
                  <a:lnTo>
                    <a:pt x="3321938" y="2501900"/>
                  </a:lnTo>
                  <a:lnTo>
                    <a:pt x="416940" y="2501900"/>
                  </a:lnTo>
                  <a:lnTo>
                    <a:pt x="368320" y="2499094"/>
                  </a:lnTo>
                  <a:lnTo>
                    <a:pt x="321346" y="2490887"/>
                  </a:lnTo>
                  <a:lnTo>
                    <a:pt x="276331" y="2477590"/>
                  </a:lnTo>
                  <a:lnTo>
                    <a:pt x="233589" y="2459518"/>
                  </a:lnTo>
                  <a:lnTo>
                    <a:pt x="193432" y="2436982"/>
                  </a:lnTo>
                  <a:lnTo>
                    <a:pt x="156173" y="2410296"/>
                  </a:lnTo>
                  <a:lnTo>
                    <a:pt x="122126" y="2379773"/>
                  </a:lnTo>
                  <a:lnTo>
                    <a:pt x="91603" y="2345726"/>
                  </a:lnTo>
                  <a:lnTo>
                    <a:pt x="64917" y="2308467"/>
                  </a:lnTo>
                  <a:lnTo>
                    <a:pt x="42381" y="2268310"/>
                  </a:lnTo>
                  <a:lnTo>
                    <a:pt x="24309" y="2225568"/>
                  </a:lnTo>
                  <a:lnTo>
                    <a:pt x="11012" y="2180553"/>
                  </a:lnTo>
                  <a:lnTo>
                    <a:pt x="2805" y="2133579"/>
                  </a:lnTo>
                  <a:lnTo>
                    <a:pt x="0" y="2084959"/>
                  </a:lnTo>
                  <a:lnTo>
                    <a:pt x="0" y="416941"/>
                  </a:lnTo>
                  <a:close/>
                </a:path>
              </a:pathLst>
            </a:custGeom>
            <a:ln w="12700">
              <a:solidFill>
                <a:srgbClr val="41709C"/>
              </a:solidFill>
            </a:ln>
          </p:spPr>
          <p:txBody>
            <a:bodyPr wrap="square" lIns="0" tIns="0" rIns="0" bIns="0" rtlCol="0"/>
            <a:lstStyle/>
            <a:p>
              <a:endParaRPr/>
            </a:p>
          </p:txBody>
        </p:sp>
      </p:grpSp>
      <p:sp>
        <p:nvSpPr>
          <p:cNvPr id="21" name="object 21"/>
          <p:cNvSpPr txBox="1"/>
          <p:nvPr/>
        </p:nvSpPr>
        <p:spPr>
          <a:xfrm>
            <a:off x="5305425" y="2863215"/>
            <a:ext cx="3265804" cy="1489075"/>
          </a:xfrm>
          <a:prstGeom prst="rect">
            <a:avLst/>
          </a:prstGeom>
        </p:spPr>
        <p:txBody>
          <a:bodyPr vert="horz" wrap="square" lIns="0" tIns="12700" rIns="0" bIns="0" rtlCol="0">
            <a:spAutoFit/>
          </a:bodyPr>
          <a:lstStyle/>
          <a:p>
            <a:pPr marL="12700" marR="5080" algn="ctr">
              <a:lnSpc>
                <a:spcPct val="100000"/>
              </a:lnSpc>
              <a:spcBef>
                <a:spcPts val="100"/>
              </a:spcBef>
            </a:pPr>
            <a:r>
              <a:rPr sz="1600" b="1" dirty="0">
                <a:solidFill>
                  <a:srgbClr val="FFFFFF"/>
                </a:solidFill>
                <a:latin typeface="Arial"/>
                <a:cs typeface="Arial"/>
              </a:rPr>
              <a:t>Los</a:t>
            </a:r>
            <a:r>
              <a:rPr sz="1600" b="1" spc="-30" dirty="0">
                <a:solidFill>
                  <a:srgbClr val="FFFFFF"/>
                </a:solidFill>
                <a:latin typeface="Arial"/>
                <a:cs typeface="Arial"/>
              </a:rPr>
              <a:t> </a:t>
            </a:r>
            <a:r>
              <a:rPr sz="1600" b="1" dirty="0">
                <a:solidFill>
                  <a:srgbClr val="FFFFFF"/>
                </a:solidFill>
                <a:latin typeface="Arial"/>
                <a:cs typeface="Arial"/>
              </a:rPr>
              <a:t>CED</a:t>
            </a:r>
            <a:r>
              <a:rPr sz="1600" b="1" spc="-15" dirty="0">
                <a:solidFill>
                  <a:srgbClr val="FFFFFF"/>
                </a:solidFill>
                <a:latin typeface="Arial"/>
                <a:cs typeface="Arial"/>
              </a:rPr>
              <a:t> </a:t>
            </a:r>
            <a:r>
              <a:rPr sz="1600" b="1" dirty="0" err="1">
                <a:solidFill>
                  <a:srgbClr val="FFFFFF"/>
                </a:solidFill>
                <a:latin typeface="Arial"/>
                <a:cs typeface="Arial"/>
              </a:rPr>
              <a:t>los</a:t>
            </a:r>
            <a:r>
              <a:rPr sz="1600" b="1" spc="-5" dirty="0">
                <a:solidFill>
                  <a:srgbClr val="FFFFFF"/>
                </a:solidFill>
                <a:latin typeface="Arial"/>
                <a:cs typeface="Arial"/>
              </a:rPr>
              <a:t> </a:t>
            </a:r>
            <a:r>
              <a:rPr sz="1600" b="1" dirty="0" err="1">
                <a:solidFill>
                  <a:srgbClr val="FFFFFF"/>
                </a:solidFill>
                <a:latin typeface="Arial"/>
                <a:cs typeface="Arial"/>
              </a:rPr>
              <a:t>designará</a:t>
            </a:r>
            <a:r>
              <a:rPr lang="es-MX" sz="1600" b="1" dirty="0">
                <a:solidFill>
                  <a:srgbClr val="FFFFFF"/>
                </a:solidFill>
                <a:latin typeface="Arial"/>
                <a:cs typeface="Arial"/>
              </a:rPr>
              <a:t>n</a:t>
            </a:r>
            <a:r>
              <a:rPr sz="1600" b="1" spc="10" dirty="0">
                <a:solidFill>
                  <a:srgbClr val="FFFFFF"/>
                </a:solidFill>
                <a:latin typeface="Arial"/>
                <a:cs typeface="Arial"/>
              </a:rPr>
              <a:t> </a:t>
            </a:r>
            <a:r>
              <a:rPr sz="1600" b="1" dirty="0">
                <a:solidFill>
                  <a:srgbClr val="FFFFFF"/>
                </a:solidFill>
                <a:latin typeface="Arial"/>
                <a:cs typeface="Arial"/>
              </a:rPr>
              <a:t>de</a:t>
            </a:r>
            <a:r>
              <a:rPr sz="1600" b="1" spc="-10" dirty="0">
                <a:solidFill>
                  <a:srgbClr val="FFFFFF"/>
                </a:solidFill>
                <a:latin typeface="Arial"/>
                <a:cs typeface="Arial"/>
              </a:rPr>
              <a:t> </a:t>
            </a:r>
            <a:r>
              <a:rPr sz="1600" b="1" spc="-20" dirty="0">
                <a:solidFill>
                  <a:srgbClr val="FFFFFF"/>
                </a:solidFill>
                <a:latin typeface="Arial"/>
                <a:cs typeface="Arial"/>
              </a:rPr>
              <a:t>entre </a:t>
            </a:r>
            <a:r>
              <a:rPr sz="1600" b="1" dirty="0">
                <a:solidFill>
                  <a:srgbClr val="FFFFFF"/>
                </a:solidFill>
                <a:latin typeface="Arial"/>
                <a:cs typeface="Arial"/>
              </a:rPr>
              <a:t>los</a:t>
            </a:r>
            <a:r>
              <a:rPr sz="1600" b="1" spc="-20" dirty="0">
                <a:solidFill>
                  <a:srgbClr val="FFFFFF"/>
                </a:solidFill>
                <a:latin typeface="Arial"/>
                <a:cs typeface="Arial"/>
              </a:rPr>
              <a:t> </a:t>
            </a:r>
            <a:r>
              <a:rPr sz="1600" b="1" dirty="0">
                <a:solidFill>
                  <a:srgbClr val="FFFFFF"/>
                </a:solidFill>
                <a:latin typeface="Arial"/>
                <a:cs typeface="Arial"/>
              </a:rPr>
              <a:t>y</a:t>
            </a:r>
            <a:r>
              <a:rPr sz="1600" b="1" spc="-15" dirty="0">
                <a:solidFill>
                  <a:srgbClr val="FFFFFF"/>
                </a:solidFill>
                <a:latin typeface="Arial"/>
                <a:cs typeface="Arial"/>
              </a:rPr>
              <a:t> </a:t>
            </a:r>
            <a:r>
              <a:rPr sz="1600" b="1" dirty="0">
                <a:solidFill>
                  <a:srgbClr val="FFFFFF"/>
                </a:solidFill>
                <a:latin typeface="Arial"/>
                <a:cs typeface="Arial"/>
              </a:rPr>
              <a:t>las SEL</a:t>
            </a:r>
            <a:r>
              <a:rPr sz="1600" b="1" spc="-40" dirty="0">
                <a:solidFill>
                  <a:srgbClr val="FFFFFF"/>
                </a:solidFill>
                <a:latin typeface="Arial"/>
                <a:cs typeface="Arial"/>
              </a:rPr>
              <a:t> </a:t>
            </a:r>
            <a:r>
              <a:rPr sz="1600" b="1" dirty="0">
                <a:solidFill>
                  <a:srgbClr val="FFFFFF"/>
                </a:solidFill>
                <a:latin typeface="Arial"/>
                <a:cs typeface="Arial"/>
              </a:rPr>
              <a:t>y</a:t>
            </a:r>
            <a:r>
              <a:rPr sz="1600" b="1" spc="-20" dirty="0">
                <a:solidFill>
                  <a:srgbClr val="FFFFFF"/>
                </a:solidFill>
                <a:latin typeface="Arial"/>
                <a:cs typeface="Arial"/>
              </a:rPr>
              <a:t> </a:t>
            </a:r>
            <a:r>
              <a:rPr sz="1600" b="1" dirty="0">
                <a:solidFill>
                  <a:srgbClr val="FFFFFF"/>
                </a:solidFill>
                <a:latin typeface="Arial"/>
                <a:cs typeface="Arial"/>
              </a:rPr>
              <a:t>CAEL</a:t>
            </a:r>
            <a:r>
              <a:rPr sz="1600" b="1" spc="-5" dirty="0">
                <a:solidFill>
                  <a:srgbClr val="FFFFFF"/>
                </a:solidFill>
                <a:latin typeface="Arial"/>
                <a:cs typeface="Arial"/>
              </a:rPr>
              <a:t> </a:t>
            </a:r>
            <a:r>
              <a:rPr sz="1600" b="1" dirty="0">
                <a:solidFill>
                  <a:srgbClr val="FFFFFF"/>
                </a:solidFill>
                <a:latin typeface="Arial"/>
                <a:cs typeface="Arial"/>
              </a:rPr>
              <a:t>y</a:t>
            </a:r>
            <a:r>
              <a:rPr sz="1600" b="1" spc="-40" dirty="0">
                <a:solidFill>
                  <a:srgbClr val="FFFFFF"/>
                </a:solidFill>
                <a:latin typeface="Arial"/>
                <a:cs typeface="Arial"/>
              </a:rPr>
              <a:t> </a:t>
            </a:r>
            <a:r>
              <a:rPr sz="1600" b="1" spc="-25" dirty="0">
                <a:solidFill>
                  <a:srgbClr val="FFFFFF"/>
                </a:solidFill>
                <a:latin typeface="Arial"/>
                <a:cs typeface="Arial"/>
              </a:rPr>
              <a:t>su </a:t>
            </a:r>
            <a:r>
              <a:rPr sz="1600" b="1" dirty="0">
                <a:solidFill>
                  <a:srgbClr val="FFFFFF"/>
                </a:solidFill>
                <a:latin typeface="Arial"/>
                <a:cs typeface="Arial"/>
              </a:rPr>
              <a:t>determinación</a:t>
            </a:r>
            <a:r>
              <a:rPr sz="1600" b="1" spc="-25" dirty="0">
                <a:solidFill>
                  <a:srgbClr val="FFFFFF"/>
                </a:solidFill>
                <a:latin typeface="Arial"/>
                <a:cs typeface="Arial"/>
              </a:rPr>
              <a:t> </a:t>
            </a:r>
            <a:r>
              <a:rPr sz="1600" b="1" dirty="0">
                <a:solidFill>
                  <a:srgbClr val="FFFFFF"/>
                </a:solidFill>
                <a:latin typeface="Arial"/>
                <a:cs typeface="Arial"/>
              </a:rPr>
              <a:t>se</a:t>
            </a:r>
            <a:r>
              <a:rPr sz="1600" b="1" spc="-35" dirty="0">
                <a:solidFill>
                  <a:srgbClr val="FFFFFF"/>
                </a:solidFill>
                <a:latin typeface="Arial"/>
                <a:cs typeface="Arial"/>
              </a:rPr>
              <a:t> </a:t>
            </a:r>
            <a:r>
              <a:rPr sz="1600" b="1" dirty="0">
                <a:solidFill>
                  <a:srgbClr val="FFFFFF"/>
                </a:solidFill>
                <a:latin typeface="Arial"/>
                <a:cs typeface="Arial"/>
              </a:rPr>
              <a:t>sujeta</a:t>
            </a:r>
            <a:r>
              <a:rPr sz="1600" b="1" spc="-45" dirty="0">
                <a:solidFill>
                  <a:srgbClr val="FFFFFF"/>
                </a:solidFill>
                <a:latin typeface="Arial"/>
                <a:cs typeface="Arial"/>
              </a:rPr>
              <a:t> </a:t>
            </a:r>
            <a:r>
              <a:rPr sz="1600" b="1" spc="-25" dirty="0">
                <a:solidFill>
                  <a:srgbClr val="FFFFFF"/>
                </a:solidFill>
                <a:latin typeface="Arial"/>
                <a:cs typeface="Arial"/>
              </a:rPr>
              <a:t>al </a:t>
            </a:r>
            <a:r>
              <a:rPr sz="1600" b="1" dirty="0">
                <a:solidFill>
                  <a:srgbClr val="FFFFFF"/>
                </a:solidFill>
                <a:latin typeface="Arial"/>
                <a:cs typeface="Arial"/>
              </a:rPr>
              <a:t>número</a:t>
            </a:r>
            <a:r>
              <a:rPr sz="1600" b="1" spc="-10" dirty="0">
                <a:solidFill>
                  <a:srgbClr val="FFFFFF"/>
                </a:solidFill>
                <a:latin typeface="Arial"/>
                <a:cs typeface="Arial"/>
              </a:rPr>
              <a:t> </a:t>
            </a:r>
            <a:r>
              <a:rPr sz="1600" b="1" dirty="0">
                <a:solidFill>
                  <a:srgbClr val="FFFFFF"/>
                </a:solidFill>
                <a:latin typeface="Arial"/>
                <a:cs typeface="Arial"/>
              </a:rPr>
              <a:t>de</a:t>
            </a:r>
            <a:r>
              <a:rPr sz="1600" b="1" spc="-30" dirty="0">
                <a:solidFill>
                  <a:srgbClr val="FFFFFF"/>
                </a:solidFill>
                <a:latin typeface="Arial"/>
                <a:cs typeface="Arial"/>
              </a:rPr>
              <a:t> </a:t>
            </a:r>
            <a:r>
              <a:rPr sz="1600" b="1" dirty="0">
                <a:solidFill>
                  <a:srgbClr val="FFFFFF"/>
                </a:solidFill>
                <a:latin typeface="Arial"/>
                <a:cs typeface="Arial"/>
              </a:rPr>
              <a:t>personas</a:t>
            </a:r>
            <a:r>
              <a:rPr sz="1600" b="1" spc="5" dirty="0">
                <a:solidFill>
                  <a:srgbClr val="FFFFFF"/>
                </a:solidFill>
                <a:latin typeface="Arial"/>
                <a:cs typeface="Arial"/>
              </a:rPr>
              <a:t> </a:t>
            </a:r>
            <a:r>
              <a:rPr sz="1600" b="1" spc="-10" dirty="0">
                <a:solidFill>
                  <a:srgbClr val="FFFFFF"/>
                </a:solidFill>
                <a:latin typeface="Arial"/>
                <a:cs typeface="Arial"/>
              </a:rPr>
              <a:t>contratadas </a:t>
            </a:r>
            <a:r>
              <a:rPr sz="1600" b="1" dirty="0">
                <a:solidFill>
                  <a:srgbClr val="FFFFFF"/>
                </a:solidFill>
                <a:latin typeface="Arial"/>
                <a:cs typeface="Arial"/>
              </a:rPr>
              <a:t>tomando</a:t>
            </a:r>
            <a:r>
              <a:rPr sz="1600" b="1" spc="-20" dirty="0">
                <a:solidFill>
                  <a:srgbClr val="FFFFFF"/>
                </a:solidFill>
                <a:latin typeface="Arial"/>
                <a:cs typeface="Arial"/>
              </a:rPr>
              <a:t> </a:t>
            </a:r>
            <a:r>
              <a:rPr sz="1600" b="1" dirty="0">
                <a:solidFill>
                  <a:srgbClr val="FFFFFF"/>
                </a:solidFill>
                <a:latin typeface="Arial"/>
                <a:cs typeface="Arial"/>
              </a:rPr>
              <a:t>en</a:t>
            </a:r>
            <a:r>
              <a:rPr sz="1600" b="1" spc="-5" dirty="0">
                <a:solidFill>
                  <a:srgbClr val="FFFFFF"/>
                </a:solidFill>
                <a:latin typeface="Arial"/>
                <a:cs typeface="Arial"/>
              </a:rPr>
              <a:t> </a:t>
            </a:r>
            <a:r>
              <a:rPr sz="1600" b="1" dirty="0">
                <a:solidFill>
                  <a:srgbClr val="FFFFFF"/>
                </a:solidFill>
                <a:latin typeface="Arial"/>
                <a:cs typeface="Arial"/>
              </a:rPr>
              <a:t>cuenta</a:t>
            </a:r>
            <a:r>
              <a:rPr sz="1600" b="1" spc="-15" dirty="0">
                <a:solidFill>
                  <a:srgbClr val="FFFFFF"/>
                </a:solidFill>
                <a:latin typeface="Arial"/>
                <a:cs typeface="Arial"/>
              </a:rPr>
              <a:t> </a:t>
            </a:r>
            <a:r>
              <a:rPr sz="1600" b="1" spc="-25" dirty="0">
                <a:solidFill>
                  <a:srgbClr val="FFFFFF"/>
                </a:solidFill>
                <a:latin typeface="Arial"/>
                <a:cs typeface="Arial"/>
              </a:rPr>
              <a:t>las </a:t>
            </a:r>
            <a:r>
              <a:rPr sz="1600" b="1" dirty="0">
                <a:solidFill>
                  <a:srgbClr val="FFFFFF"/>
                </a:solidFill>
                <a:latin typeface="Arial"/>
                <a:cs typeface="Arial"/>
              </a:rPr>
              <a:t>necesidades</a:t>
            </a:r>
            <a:r>
              <a:rPr sz="1600" b="1" spc="5" dirty="0">
                <a:solidFill>
                  <a:srgbClr val="FFFFFF"/>
                </a:solidFill>
                <a:latin typeface="Arial"/>
                <a:cs typeface="Arial"/>
              </a:rPr>
              <a:t> </a:t>
            </a:r>
            <a:r>
              <a:rPr sz="1600" b="1" dirty="0">
                <a:solidFill>
                  <a:srgbClr val="FFFFFF"/>
                </a:solidFill>
                <a:latin typeface="Arial"/>
                <a:cs typeface="Arial"/>
              </a:rPr>
              <a:t>de</a:t>
            </a:r>
            <a:r>
              <a:rPr sz="1600" b="1" spc="-30" dirty="0">
                <a:solidFill>
                  <a:srgbClr val="FFFFFF"/>
                </a:solidFill>
                <a:latin typeface="Arial"/>
                <a:cs typeface="Arial"/>
              </a:rPr>
              <a:t> </a:t>
            </a:r>
            <a:r>
              <a:rPr sz="1600" b="1" dirty="0">
                <a:solidFill>
                  <a:srgbClr val="FFFFFF"/>
                </a:solidFill>
                <a:latin typeface="Arial"/>
                <a:cs typeface="Arial"/>
              </a:rPr>
              <a:t>cada</a:t>
            </a:r>
            <a:r>
              <a:rPr sz="1600" b="1" spc="-30" dirty="0">
                <a:solidFill>
                  <a:srgbClr val="FFFFFF"/>
                </a:solidFill>
                <a:latin typeface="Arial"/>
                <a:cs typeface="Arial"/>
              </a:rPr>
              <a:t> </a:t>
            </a:r>
            <a:r>
              <a:rPr sz="1600" b="1" spc="-25" dirty="0">
                <a:solidFill>
                  <a:srgbClr val="FFFFFF"/>
                </a:solidFill>
                <a:latin typeface="Arial"/>
                <a:cs typeface="Arial"/>
              </a:rPr>
              <a:t>CED</a:t>
            </a:r>
            <a:endParaRPr sz="16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883</TotalTime>
  <Words>4035</Words>
  <Application>Microsoft Office PowerPoint</Application>
  <PresentationFormat>Presentación en pantalla (4:3)</PresentationFormat>
  <Paragraphs>353</Paragraphs>
  <Slides>46</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46</vt:i4>
      </vt:variant>
    </vt:vector>
  </HeadingPairs>
  <TitlesOfParts>
    <vt:vector size="58" baseType="lpstr">
      <vt:lpstr>Yu Gothic UI Semibold</vt:lpstr>
      <vt:lpstr>Arial</vt:lpstr>
      <vt:lpstr>Bahnschrift SemiBold SemiConden</vt:lpstr>
      <vt:lpstr>Calibri</vt:lpstr>
      <vt:lpstr>Carlito</vt:lpstr>
      <vt:lpstr>Century</vt:lpstr>
      <vt:lpstr>Century Gothic</vt:lpstr>
      <vt:lpstr>Georgia</vt:lpstr>
      <vt:lpstr>Times New Roman</vt:lpstr>
      <vt:lpstr>Trebuchet MS</vt:lpstr>
      <vt:lpstr>Verdana</vt:lpstr>
      <vt:lpstr>Office Theme</vt:lpstr>
      <vt:lpstr>Lineamientos para el desarrollo de las Sesiones Permanentes de Cómputo en los Consejos Electorales Distritales (CED)</vt:lpstr>
      <vt:lpstr>Objetivo General</vt:lpstr>
      <vt:lpstr>Presentación de PowerPoint</vt:lpstr>
      <vt:lpstr>Marco Legal</vt:lpstr>
      <vt:lpstr>Presentación de PowerPoint</vt:lpstr>
      <vt:lpstr>Presentación de PowerPoint</vt:lpstr>
      <vt:lpstr>Presentación de PowerPoint</vt:lpstr>
      <vt:lpstr>Previsión de Recursos</vt:lpstr>
      <vt:lpstr>Participación de SEL y CAEL en funciones auxiliares</vt:lpstr>
      <vt:lpstr>Planeación de escenarios y medidas de seguridad</vt:lpstr>
      <vt:lpstr>Planeación para la habilitación de Sedes Alternas</vt:lpstr>
      <vt:lpstr>Sedes Alternas y medidas de seguridad</vt:lpstr>
      <vt:lpstr>Sedes Alternas y medidas de seguridad</vt:lpstr>
      <vt:lpstr>Sedes Alternas y medidas de seguridad</vt:lpstr>
      <vt:lpstr>Presentación de PowerPoint</vt:lpstr>
      <vt:lpstr>Medidas de seguridad para el resguardo de los paquetes electorales</vt:lpstr>
      <vt:lpstr>Presentación de PowerPoint</vt:lpstr>
      <vt:lpstr>Presentación de PowerPoint</vt:lpstr>
      <vt:lpstr>Presentación de PowerPoint</vt:lpstr>
      <vt:lpstr>Recepción de Paquetes Electorales</vt:lpstr>
      <vt:lpstr>Recepción de Paquetes Electorales</vt:lpstr>
      <vt:lpstr>Presentación de PowerPoint</vt:lpstr>
      <vt:lpstr>Presentación de PowerPoint</vt:lpstr>
      <vt:lpstr>Disponibilidad y complementación de las actas de escrutinio y cómputo de las casillas</vt:lpstr>
      <vt:lpstr>REUNIÓN DE TRABAJO</vt:lpstr>
      <vt:lpstr>Presentación de PowerPoint</vt:lpstr>
      <vt:lpstr>Presentación de PowerPoint</vt:lpstr>
      <vt:lpstr>Presentación de PowerPoint</vt:lpstr>
      <vt:lpstr>Presentación de PowerPoint</vt:lpstr>
      <vt:lpstr>Presentación de PowerPoint</vt:lpstr>
      <vt:lpstr>Posibilidad del recuento parcial y recuento total de votos</vt:lpstr>
      <vt:lpstr>Posibilidad del recuento parcial y recuento total de votos</vt:lpstr>
      <vt:lpstr>Presentación de PowerPoint</vt:lpstr>
      <vt:lpstr>Fórmula para determinar GT y PR</vt:lpstr>
      <vt:lpstr>Se sujetan al procedimiento descrito en los artículos 390 al 409 y 415, numeral 2 del RE</vt:lpstr>
      <vt:lpstr>El Quórum legal para sesionar (Ordinaria, Extraordinaria y/o Permanente) en los CED está integrada por: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Juana María Acosta Rodríguez</dc:creator>
  <cp:lastModifiedBy>mayra hernandez</cp:lastModifiedBy>
  <cp:revision>60</cp:revision>
  <cp:lastPrinted>2024-04-28T03:49:10Z</cp:lastPrinted>
  <dcterms:created xsi:type="dcterms:W3CDTF">2024-04-06T21:21:52Z</dcterms:created>
  <dcterms:modified xsi:type="dcterms:W3CDTF">2024-04-29T13:10:37Z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2024-04-01T00:00:00Z</vt:filetime>
  </property>
  <property fmtid="{D5CDD505-2E9C-101B-9397-08002B2CF9AE}" pid="3" name="Creator">
    <vt:lpwstr>Microsoft® PowerPoint® 2016</vt:lpwstr>
  </property>
  <property fmtid="{D5CDD505-2E9C-101B-9397-08002B2CF9AE}" pid="4" name="LastSaved">
    <vt:filetime>2024-04-06T00:00:00Z</vt:filetime>
  </property>
  <property fmtid="{D5CDD505-2E9C-101B-9397-08002B2CF9AE}" pid="5" name="Producer">
    <vt:lpwstr>3-Heights(TM) PDF Security Shell 4.8.25.2 (http://www.pdf-tools.com)</vt:lpwstr>
  </property>
</Properties>
</file>